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diagrams/data2.xml" ContentType="application/vnd.openxmlformats-officedocument.drawingml.diagramData+xml"/>
  <Override PartName="/ppt/diagrams/data3.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27.xml" ContentType="application/vnd.openxmlformats-officedocument.presentationml.slideLayout+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diagrams/colors1.xml" ContentType="application/vnd.openxmlformats-officedocument.drawingml.diagramColors+xml"/>
  <Override PartName="/ppt/diagrams/drawing1.xml" ContentType="application/vnd.ms-office.drawingml.diagramDrawing+xml"/>
  <Override PartName="/ppt/diagrams/colors3.xml" ContentType="application/vnd.openxmlformats-officedocument.drawingml.diagramColors+xml"/>
  <Override PartName="/ppt/diagrams/drawing3.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quickStyle3.xml" ContentType="application/vnd.openxmlformats-officedocument.drawingml.diagramStyl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 id="2147483688" r:id="rId2"/>
  </p:sldMasterIdLst>
  <p:notesMasterIdLst>
    <p:notesMasterId r:id="rId62"/>
  </p:notesMasterIdLst>
  <p:handoutMasterIdLst>
    <p:handoutMasterId r:id="rId63"/>
  </p:handoutMasterIdLst>
  <p:sldIdLst>
    <p:sldId id="363" r:id="rId3"/>
    <p:sldId id="362" r:id="rId4"/>
    <p:sldId id="380" r:id="rId5"/>
    <p:sldId id="366" r:id="rId6"/>
    <p:sldId id="381" r:id="rId7"/>
    <p:sldId id="364" r:id="rId8"/>
    <p:sldId id="368" r:id="rId9"/>
    <p:sldId id="369" r:id="rId10"/>
    <p:sldId id="384" r:id="rId11"/>
    <p:sldId id="370" r:id="rId12"/>
    <p:sldId id="371" r:id="rId13"/>
    <p:sldId id="372" r:id="rId14"/>
    <p:sldId id="373" r:id="rId15"/>
    <p:sldId id="374" r:id="rId16"/>
    <p:sldId id="375" r:id="rId17"/>
    <p:sldId id="397" r:id="rId18"/>
    <p:sldId id="376" r:id="rId19"/>
    <p:sldId id="377" r:id="rId20"/>
    <p:sldId id="383" r:id="rId21"/>
    <p:sldId id="350" r:id="rId22"/>
    <p:sldId id="277" r:id="rId23"/>
    <p:sldId id="348" r:id="rId24"/>
    <p:sldId id="389" r:id="rId25"/>
    <p:sldId id="283" r:id="rId26"/>
    <p:sldId id="349" r:id="rId27"/>
    <p:sldId id="343" r:id="rId28"/>
    <p:sldId id="390" r:id="rId29"/>
    <p:sldId id="391" r:id="rId30"/>
    <p:sldId id="393" r:id="rId31"/>
    <p:sldId id="344" r:id="rId32"/>
    <p:sldId id="345" r:id="rId33"/>
    <p:sldId id="392" r:id="rId34"/>
    <p:sldId id="264" r:id="rId35"/>
    <p:sldId id="394" r:id="rId36"/>
    <p:sldId id="274" r:id="rId37"/>
    <p:sldId id="395" r:id="rId38"/>
    <p:sldId id="286" r:id="rId39"/>
    <p:sldId id="287" r:id="rId40"/>
    <p:sldId id="288" r:id="rId41"/>
    <p:sldId id="396" r:id="rId42"/>
    <p:sldId id="290" r:id="rId43"/>
    <p:sldId id="410" r:id="rId44"/>
    <p:sldId id="291" r:id="rId45"/>
    <p:sldId id="385" r:id="rId46"/>
    <p:sldId id="292" r:id="rId47"/>
    <p:sldId id="398" r:id="rId48"/>
    <p:sldId id="399" r:id="rId49"/>
    <p:sldId id="400" r:id="rId50"/>
    <p:sldId id="401" r:id="rId51"/>
    <p:sldId id="402" r:id="rId52"/>
    <p:sldId id="403" r:id="rId53"/>
    <p:sldId id="404" r:id="rId54"/>
    <p:sldId id="405" r:id="rId55"/>
    <p:sldId id="406" r:id="rId56"/>
    <p:sldId id="407" r:id="rId57"/>
    <p:sldId id="408" r:id="rId58"/>
    <p:sldId id="409" r:id="rId59"/>
    <p:sldId id="378" r:id="rId60"/>
    <p:sldId id="37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A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6" d="100"/>
          <a:sy n="86" d="100"/>
        </p:scale>
        <p:origin x="533" y="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handoutMaster" Target="handoutMasters/handoutMaster1.xml"/><Relationship Id="rId68"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4EFBE-6894-4751-A232-E471B3876981}" type="doc">
      <dgm:prSet loTypeId="urn:microsoft.com/office/officeart/2005/8/layout/orgChart1" loCatId="hierarchy" qsTypeId="urn:microsoft.com/office/officeart/2005/8/quickstyle/simple5" qsCatId="simple" csTypeId="urn:microsoft.com/office/officeart/2005/8/colors/accent1_3" csCatId="accent1" phldr="1"/>
      <dgm:spPr/>
      <dgm:t>
        <a:bodyPr/>
        <a:lstStyle/>
        <a:p>
          <a:endParaRPr lang="en-GB"/>
        </a:p>
      </dgm:t>
    </dgm:pt>
    <dgm:pt modelId="{B06FD9A9-7EBF-4AB8-BFE5-D5365738A639}">
      <dgm:prSet phldrT="[Text]" custT="1"/>
      <dgm:spPr>
        <a:solidFill>
          <a:schemeClr val="accent1">
            <a:lumMod val="90000"/>
            <a:lumOff val="10000"/>
          </a:schemeClr>
        </a:solidFill>
      </dgm:spPr>
      <dgm:t>
        <a:bodyPr/>
        <a:lstStyle/>
        <a:p>
          <a:pPr algn="ctr"/>
          <a:r>
            <a:rPr lang="en-US" sz="1100" dirty="0">
              <a:solidFill>
                <a:schemeClr val="bg1"/>
              </a:solidFill>
            </a:rPr>
            <a:t>Vehicle Type and License Plate Detection</a:t>
          </a:r>
          <a:endParaRPr lang="en-GB" sz="1100" b="0" dirty="0">
            <a:solidFill>
              <a:schemeClr val="bg1"/>
            </a:solidFill>
            <a:latin typeface="+mj-lt"/>
            <a:cs typeface="Times New Roman" panose="02020603050405020304" pitchFamily="18" charset="0"/>
          </a:endParaRPr>
        </a:p>
      </dgm:t>
    </dgm:pt>
    <dgm:pt modelId="{A9B91B85-4C4C-4378-B7E3-BEFD28AF7CF2}" type="parTrans" cxnId="{0F763F79-226B-4689-84B5-F7D964076C21}">
      <dgm:prSet/>
      <dgm:spPr/>
      <dgm:t>
        <a:bodyPr/>
        <a:lstStyle/>
        <a:p>
          <a:pPr algn="ctr"/>
          <a:endParaRPr lang="en-GB" sz="1800" b="0">
            <a:latin typeface="+mj-lt"/>
          </a:endParaRPr>
        </a:p>
      </dgm:t>
    </dgm:pt>
    <dgm:pt modelId="{3FF45030-7BB3-415B-A055-D3CFE274FF27}" type="sibTrans" cxnId="{0F763F79-226B-4689-84B5-F7D964076C21}">
      <dgm:prSet/>
      <dgm:spPr/>
      <dgm:t>
        <a:bodyPr/>
        <a:lstStyle/>
        <a:p>
          <a:pPr algn="ctr"/>
          <a:endParaRPr lang="en-GB" sz="1800" b="0">
            <a:latin typeface="+mj-lt"/>
          </a:endParaRPr>
        </a:p>
      </dgm:t>
    </dgm:pt>
    <dgm:pt modelId="{5C2C6847-67C7-4C33-8DB4-317B73A4CFD2}">
      <dgm:prSet phldrT="[Text]" custT="1"/>
      <dgm:spPr/>
      <dgm:t>
        <a:bodyPr/>
        <a:lstStyle/>
        <a:p>
          <a:pPr algn="ctr"/>
          <a:r>
            <a:rPr lang="en-GB" sz="1000" b="0" dirty="0">
              <a:latin typeface="+mj-lt"/>
              <a:cs typeface="Times New Roman" panose="02020603050405020304" pitchFamily="18" charset="0"/>
            </a:rPr>
            <a:t>1.1 </a:t>
          </a:r>
          <a:r>
            <a:rPr lang="en-US" sz="1000" dirty="0"/>
            <a:t>Background Study on Expressway</a:t>
          </a:r>
          <a:endParaRPr lang="en-GB" sz="1000" b="0" dirty="0">
            <a:latin typeface="+mj-lt"/>
            <a:cs typeface="Times New Roman" panose="02020603050405020304" pitchFamily="18" charset="0"/>
          </a:endParaRPr>
        </a:p>
      </dgm:t>
    </dgm:pt>
    <dgm:pt modelId="{3B32F26F-7ABD-4DEC-BB01-DFFF5508B3C2}" type="parTrans" cxnId="{5082FDCE-6EA5-4870-B803-B008E03B6746}">
      <dgm:prSet/>
      <dgm:spPr/>
      <dgm:t>
        <a:bodyPr/>
        <a:lstStyle/>
        <a:p>
          <a:pPr algn="ctr"/>
          <a:endParaRPr lang="en-GB" sz="1800" b="0">
            <a:latin typeface="+mj-lt"/>
          </a:endParaRPr>
        </a:p>
      </dgm:t>
    </dgm:pt>
    <dgm:pt modelId="{B7849237-829C-458C-B8C9-89BB119E5B12}" type="sibTrans" cxnId="{5082FDCE-6EA5-4870-B803-B008E03B6746}">
      <dgm:prSet/>
      <dgm:spPr/>
      <dgm:t>
        <a:bodyPr/>
        <a:lstStyle/>
        <a:p>
          <a:pPr algn="ctr"/>
          <a:endParaRPr lang="en-GB" sz="1800" b="0">
            <a:latin typeface="+mj-lt"/>
          </a:endParaRPr>
        </a:p>
      </dgm:t>
    </dgm:pt>
    <dgm:pt modelId="{B4ECE28B-0188-42C4-8391-70FC6BC31326}">
      <dgm:prSet phldrT="[Text]" custT="1"/>
      <dgm:spPr/>
      <dgm:t>
        <a:bodyPr/>
        <a:lstStyle/>
        <a:p>
          <a:pPr algn="ctr"/>
          <a:r>
            <a:rPr lang="en-GB" sz="1000" b="0">
              <a:latin typeface="+mj-lt"/>
              <a:cs typeface="Times New Roman" panose="02020603050405020304" pitchFamily="18" charset="0"/>
            </a:rPr>
            <a:t>2. Planning</a:t>
          </a:r>
        </a:p>
      </dgm:t>
    </dgm:pt>
    <dgm:pt modelId="{AD0306DA-0D72-4D79-9B8A-172CC8A1E6E6}" type="parTrans" cxnId="{0F277A28-A984-4C3B-B3E2-125C9E8BCC7B}">
      <dgm:prSet/>
      <dgm:spPr/>
      <dgm:t>
        <a:bodyPr/>
        <a:lstStyle/>
        <a:p>
          <a:pPr algn="ctr"/>
          <a:endParaRPr lang="en-GB" sz="1800" b="0">
            <a:latin typeface="+mj-lt"/>
          </a:endParaRPr>
        </a:p>
      </dgm:t>
    </dgm:pt>
    <dgm:pt modelId="{3544A709-51A5-4E59-B002-D9C82A9AE509}" type="sibTrans" cxnId="{0F277A28-A984-4C3B-B3E2-125C9E8BCC7B}">
      <dgm:prSet/>
      <dgm:spPr/>
      <dgm:t>
        <a:bodyPr/>
        <a:lstStyle/>
        <a:p>
          <a:pPr algn="ctr"/>
          <a:endParaRPr lang="en-GB" sz="1800" b="0">
            <a:latin typeface="+mj-lt"/>
          </a:endParaRPr>
        </a:p>
      </dgm:t>
    </dgm:pt>
    <dgm:pt modelId="{29F980D9-5756-4FB3-B9D4-E24E47620D19}">
      <dgm:prSet phldrT="[Text]" custT="1"/>
      <dgm:spPr/>
      <dgm:t>
        <a:bodyPr/>
        <a:lstStyle/>
        <a:p>
          <a:pPr algn="ctr"/>
          <a:r>
            <a:rPr lang="en-GB" sz="1000" b="0">
              <a:latin typeface="+mj-lt"/>
              <a:cs typeface="Times New Roman" panose="02020603050405020304" pitchFamily="18" charset="0"/>
            </a:rPr>
            <a:t>4. Testing</a:t>
          </a:r>
        </a:p>
      </dgm:t>
    </dgm:pt>
    <dgm:pt modelId="{A36178AD-897D-4F26-BBDF-E7258B86CCF1}" type="parTrans" cxnId="{CEBDA82E-1AD8-4909-AE1D-9646E54F9E4D}">
      <dgm:prSet/>
      <dgm:spPr/>
      <dgm:t>
        <a:bodyPr/>
        <a:lstStyle/>
        <a:p>
          <a:pPr algn="ctr"/>
          <a:endParaRPr lang="en-GB" sz="1800" b="0">
            <a:latin typeface="+mj-lt"/>
          </a:endParaRPr>
        </a:p>
      </dgm:t>
    </dgm:pt>
    <dgm:pt modelId="{522213F5-0173-41CD-B09E-71E856F6B95F}" type="sibTrans" cxnId="{CEBDA82E-1AD8-4909-AE1D-9646E54F9E4D}">
      <dgm:prSet/>
      <dgm:spPr/>
      <dgm:t>
        <a:bodyPr/>
        <a:lstStyle/>
        <a:p>
          <a:pPr algn="ctr"/>
          <a:endParaRPr lang="en-GB" sz="1800" b="0">
            <a:latin typeface="+mj-lt"/>
          </a:endParaRPr>
        </a:p>
      </dgm:t>
    </dgm:pt>
    <dgm:pt modelId="{3A1BAC50-3F86-4A66-BD36-2A40BA7BE91D}">
      <dgm:prSet custT="1"/>
      <dgm:spPr/>
      <dgm:t>
        <a:bodyPr/>
        <a:lstStyle/>
        <a:p>
          <a:pPr algn="ctr"/>
          <a:r>
            <a:rPr lang="en-GB" sz="1000" b="0">
              <a:latin typeface="+mj-lt"/>
              <a:cs typeface="Times New Roman" panose="02020603050405020304" pitchFamily="18" charset="0"/>
            </a:rPr>
            <a:t>3. Implementation</a:t>
          </a:r>
        </a:p>
      </dgm:t>
    </dgm:pt>
    <dgm:pt modelId="{584FEFB7-DAA2-4BC3-8DA7-136FBF350461}" type="parTrans" cxnId="{D061F4A0-3D61-4C81-BB89-F56FDBC69244}">
      <dgm:prSet/>
      <dgm:spPr/>
      <dgm:t>
        <a:bodyPr/>
        <a:lstStyle/>
        <a:p>
          <a:pPr algn="ctr"/>
          <a:endParaRPr lang="en-GB" sz="1800" b="0">
            <a:latin typeface="+mj-lt"/>
          </a:endParaRPr>
        </a:p>
      </dgm:t>
    </dgm:pt>
    <dgm:pt modelId="{8BE95473-290D-4A33-AAAD-B66EE7D062AC}" type="sibTrans" cxnId="{D061F4A0-3D61-4C81-BB89-F56FDBC69244}">
      <dgm:prSet/>
      <dgm:spPr/>
      <dgm:t>
        <a:bodyPr/>
        <a:lstStyle/>
        <a:p>
          <a:pPr algn="ctr"/>
          <a:endParaRPr lang="en-GB" sz="1800" b="0">
            <a:latin typeface="+mj-lt"/>
          </a:endParaRPr>
        </a:p>
      </dgm:t>
    </dgm:pt>
    <dgm:pt modelId="{3A6BD1B7-E137-4C5B-ABBD-CE64EA1F551C}">
      <dgm:prSet custT="1"/>
      <dgm:spPr/>
      <dgm:t>
        <a:bodyPr/>
        <a:lstStyle/>
        <a:p>
          <a:pPr algn="ctr"/>
          <a:r>
            <a:rPr lang="en-GB" sz="1000" b="0">
              <a:latin typeface="+mj-lt"/>
              <a:cs typeface="Times New Roman" panose="02020603050405020304" pitchFamily="18" charset="0"/>
            </a:rPr>
            <a:t>1. Initiation</a:t>
          </a:r>
        </a:p>
      </dgm:t>
    </dgm:pt>
    <dgm:pt modelId="{C3887A9C-2FE5-4289-99EF-8778F21CB16B}" type="parTrans" cxnId="{E0F4FD4E-4989-4373-8423-785D229D3017}">
      <dgm:prSet/>
      <dgm:spPr/>
      <dgm:t>
        <a:bodyPr/>
        <a:lstStyle/>
        <a:p>
          <a:pPr algn="ctr"/>
          <a:endParaRPr lang="en-GB" sz="1800" b="0">
            <a:latin typeface="+mj-lt"/>
          </a:endParaRPr>
        </a:p>
      </dgm:t>
    </dgm:pt>
    <dgm:pt modelId="{530CBAA1-BB6C-44BC-91C2-18B918016E36}" type="sibTrans" cxnId="{E0F4FD4E-4989-4373-8423-785D229D3017}">
      <dgm:prSet/>
      <dgm:spPr/>
      <dgm:t>
        <a:bodyPr/>
        <a:lstStyle/>
        <a:p>
          <a:pPr algn="ctr"/>
          <a:endParaRPr lang="en-GB" sz="1800" b="0">
            <a:latin typeface="+mj-lt"/>
          </a:endParaRPr>
        </a:p>
      </dgm:t>
    </dgm:pt>
    <dgm:pt modelId="{91DDAA3C-424B-4C89-AB9E-6A49EE5A7B32}">
      <dgm:prSet custT="1"/>
      <dgm:spPr/>
      <dgm:t>
        <a:bodyPr/>
        <a:lstStyle/>
        <a:p>
          <a:pPr algn="ctr"/>
          <a:r>
            <a:rPr lang="en-GB" sz="1000" b="0">
              <a:latin typeface="+mj-lt"/>
              <a:cs typeface="Times New Roman" panose="02020603050405020304" pitchFamily="18" charset="0"/>
            </a:rPr>
            <a:t>1.2 Requirement gathering</a:t>
          </a:r>
        </a:p>
      </dgm:t>
    </dgm:pt>
    <dgm:pt modelId="{4A434436-F45F-4A25-B95A-6EFF68C0A4DA}" type="parTrans" cxnId="{73990617-AC3D-4D74-B26F-FC606ADF6839}">
      <dgm:prSet/>
      <dgm:spPr/>
      <dgm:t>
        <a:bodyPr/>
        <a:lstStyle/>
        <a:p>
          <a:pPr algn="ctr"/>
          <a:endParaRPr lang="en-GB" sz="1800" b="0">
            <a:latin typeface="+mj-lt"/>
          </a:endParaRPr>
        </a:p>
      </dgm:t>
    </dgm:pt>
    <dgm:pt modelId="{7A92391F-CB1C-4D05-BF6A-2E1FC2108468}" type="sibTrans" cxnId="{73990617-AC3D-4D74-B26F-FC606ADF6839}">
      <dgm:prSet/>
      <dgm:spPr/>
      <dgm:t>
        <a:bodyPr/>
        <a:lstStyle/>
        <a:p>
          <a:pPr algn="ctr"/>
          <a:endParaRPr lang="en-GB" sz="1800" b="0">
            <a:latin typeface="+mj-lt"/>
          </a:endParaRPr>
        </a:p>
      </dgm:t>
    </dgm:pt>
    <dgm:pt modelId="{F6EBC441-7A88-4402-94DF-25CD13576AA2}">
      <dgm:prSet custT="1"/>
      <dgm:spPr/>
      <dgm:t>
        <a:bodyPr/>
        <a:lstStyle/>
        <a:p>
          <a:pPr algn="ctr"/>
          <a:r>
            <a:rPr lang="en-GB" sz="1000" b="0">
              <a:latin typeface="+mj-lt"/>
              <a:cs typeface="Times New Roman" panose="02020603050405020304" pitchFamily="18" charset="0"/>
            </a:rPr>
            <a:t>1.3 Feasibility Study</a:t>
          </a:r>
        </a:p>
      </dgm:t>
    </dgm:pt>
    <dgm:pt modelId="{676DF808-3752-4267-B7EE-AD35F88B19E4}" type="parTrans" cxnId="{7105FEB9-F71B-4993-A797-0BEE7036E726}">
      <dgm:prSet/>
      <dgm:spPr/>
      <dgm:t>
        <a:bodyPr/>
        <a:lstStyle/>
        <a:p>
          <a:pPr algn="ctr"/>
          <a:endParaRPr lang="en-GB" sz="1800" b="0">
            <a:latin typeface="+mj-lt"/>
          </a:endParaRPr>
        </a:p>
      </dgm:t>
    </dgm:pt>
    <dgm:pt modelId="{04DE5886-0EB3-42A1-A4BF-40C0F3491E8A}" type="sibTrans" cxnId="{7105FEB9-F71B-4993-A797-0BEE7036E726}">
      <dgm:prSet/>
      <dgm:spPr/>
      <dgm:t>
        <a:bodyPr/>
        <a:lstStyle/>
        <a:p>
          <a:pPr algn="ctr"/>
          <a:endParaRPr lang="en-GB" sz="1800" b="0">
            <a:latin typeface="+mj-lt"/>
          </a:endParaRPr>
        </a:p>
      </dgm:t>
    </dgm:pt>
    <dgm:pt modelId="{97A62C49-5D7F-45DA-B237-3460DC8E3105}">
      <dgm:prSet custT="1"/>
      <dgm:spPr/>
      <dgm:t>
        <a:bodyPr/>
        <a:lstStyle/>
        <a:p>
          <a:pPr algn="ctr"/>
          <a:r>
            <a:rPr lang="en-GB" sz="1000" b="0">
              <a:latin typeface="+mj-lt"/>
              <a:cs typeface="Times New Roman" panose="02020603050405020304" pitchFamily="18" charset="0"/>
            </a:rPr>
            <a:t>2.1 </a:t>
          </a:r>
          <a:r>
            <a:rPr lang="en-US" sz="1000"/>
            <a:t>Scope Identification </a:t>
          </a:r>
          <a:endParaRPr lang="en-GB" sz="1000" b="0">
            <a:latin typeface="+mj-lt"/>
            <a:cs typeface="Times New Roman" panose="02020603050405020304" pitchFamily="18" charset="0"/>
          </a:endParaRPr>
        </a:p>
      </dgm:t>
    </dgm:pt>
    <dgm:pt modelId="{E2A28F45-3D9D-44BE-A885-820415A48EAD}" type="parTrans" cxnId="{B0E4D28A-6CB4-4A62-9FAE-B14732E2E0A2}">
      <dgm:prSet/>
      <dgm:spPr/>
      <dgm:t>
        <a:bodyPr/>
        <a:lstStyle/>
        <a:p>
          <a:pPr algn="ctr"/>
          <a:endParaRPr lang="en-GB" sz="1800" b="0">
            <a:latin typeface="+mj-lt"/>
          </a:endParaRPr>
        </a:p>
      </dgm:t>
    </dgm:pt>
    <dgm:pt modelId="{B1E60801-6E50-429A-BFFD-B4F490699754}" type="sibTrans" cxnId="{B0E4D28A-6CB4-4A62-9FAE-B14732E2E0A2}">
      <dgm:prSet/>
      <dgm:spPr/>
      <dgm:t>
        <a:bodyPr/>
        <a:lstStyle/>
        <a:p>
          <a:pPr algn="ctr"/>
          <a:endParaRPr lang="en-GB" sz="1800" b="0">
            <a:latin typeface="+mj-lt"/>
          </a:endParaRPr>
        </a:p>
      </dgm:t>
    </dgm:pt>
    <dgm:pt modelId="{957BB247-96C0-4205-8FB8-E9619A0B77E8}">
      <dgm:prSet custT="1"/>
      <dgm:spPr/>
      <dgm:t>
        <a:bodyPr/>
        <a:lstStyle/>
        <a:p>
          <a:pPr algn="ctr"/>
          <a:r>
            <a:rPr lang="en-GB" sz="1000" b="0">
              <a:latin typeface="+mj-lt"/>
              <a:cs typeface="Times New Roman" panose="02020603050405020304" pitchFamily="18" charset="0"/>
            </a:rPr>
            <a:t>2.2 Technology selection</a:t>
          </a:r>
        </a:p>
      </dgm:t>
    </dgm:pt>
    <dgm:pt modelId="{99FBCE24-2E7D-41D6-B219-2E0BE7B21D9F}" type="parTrans" cxnId="{B7BEB1C9-3120-415C-B595-318FB0EE08BD}">
      <dgm:prSet/>
      <dgm:spPr/>
      <dgm:t>
        <a:bodyPr/>
        <a:lstStyle/>
        <a:p>
          <a:pPr algn="ctr"/>
          <a:endParaRPr lang="en-GB" sz="1800" b="0">
            <a:latin typeface="+mj-lt"/>
          </a:endParaRPr>
        </a:p>
      </dgm:t>
    </dgm:pt>
    <dgm:pt modelId="{BB6FADDA-DCE0-41C0-9243-7969C63E7382}" type="sibTrans" cxnId="{B7BEB1C9-3120-415C-B595-318FB0EE08BD}">
      <dgm:prSet/>
      <dgm:spPr/>
      <dgm:t>
        <a:bodyPr/>
        <a:lstStyle/>
        <a:p>
          <a:pPr algn="ctr"/>
          <a:endParaRPr lang="en-GB" sz="1800" b="0">
            <a:latin typeface="+mj-lt"/>
          </a:endParaRPr>
        </a:p>
      </dgm:t>
    </dgm:pt>
    <dgm:pt modelId="{B68397D8-57C7-41A4-B92A-95B431EB198C}">
      <dgm:prSet custT="1"/>
      <dgm:spPr/>
      <dgm:t>
        <a:bodyPr/>
        <a:lstStyle/>
        <a:p>
          <a:pPr algn="ctr"/>
          <a:r>
            <a:rPr lang="en-GB" sz="1000" b="0">
              <a:latin typeface="+mj-lt"/>
              <a:cs typeface="Times New Roman" panose="02020603050405020304" pitchFamily="18" charset="0"/>
            </a:rPr>
            <a:t>2.3 Work breakdown</a:t>
          </a:r>
        </a:p>
      </dgm:t>
    </dgm:pt>
    <dgm:pt modelId="{64AEAFE8-9DE4-4A87-92F2-DCD0B435384E}" type="parTrans" cxnId="{8A64C6B0-727D-4097-9E17-8A8BDFF9748E}">
      <dgm:prSet/>
      <dgm:spPr/>
      <dgm:t>
        <a:bodyPr/>
        <a:lstStyle/>
        <a:p>
          <a:pPr algn="ctr"/>
          <a:endParaRPr lang="en-GB" sz="1800" b="0">
            <a:latin typeface="+mj-lt"/>
          </a:endParaRPr>
        </a:p>
      </dgm:t>
    </dgm:pt>
    <dgm:pt modelId="{404527D9-7527-4A56-9EF2-DD3B5E7FD105}" type="sibTrans" cxnId="{8A64C6B0-727D-4097-9E17-8A8BDFF9748E}">
      <dgm:prSet/>
      <dgm:spPr/>
      <dgm:t>
        <a:bodyPr/>
        <a:lstStyle/>
        <a:p>
          <a:pPr algn="ctr"/>
          <a:endParaRPr lang="en-GB" sz="1800" b="0">
            <a:latin typeface="+mj-lt"/>
          </a:endParaRPr>
        </a:p>
      </dgm:t>
    </dgm:pt>
    <dgm:pt modelId="{0E74B4DC-D1D0-4E70-98DA-E33B78F8202F}">
      <dgm:prSet custT="1"/>
      <dgm:spPr/>
      <dgm:t>
        <a:bodyPr/>
        <a:lstStyle/>
        <a:p>
          <a:pPr algn="ctr"/>
          <a:r>
            <a:rPr lang="en-GB" sz="1000" b="0">
              <a:latin typeface="+mj-lt"/>
              <a:cs typeface="Times New Roman" panose="02020603050405020304" pitchFamily="18" charset="0"/>
            </a:rPr>
            <a:t>2.4 </a:t>
          </a:r>
          <a:r>
            <a:rPr lang="en-US" sz="1000"/>
            <a:t>Project Proposal Creation </a:t>
          </a:r>
          <a:endParaRPr lang="en-GB" sz="1000" b="0">
            <a:latin typeface="+mj-lt"/>
            <a:cs typeface="Times New Roman" panose="02020603050405020304" pitchFamily="18" charset="0"/>
          </a:endParaRPr>
        </a:p>
      </dgm:t>
    </dgm:pt>
    <dgm:pt modelId="{8D71E0FC-E3CA-45F9-A4D4-C122756FCFD1}" type="parTrans" cxnId="{F3D9BFCA-E00C-4AFA-A71D-F185FDE48116}">
      <dgm:prSet/>
      <dgm:spPr/>
      <dgm:t>
        <a:bodyPr/>
        <a:lstStyle/>
        <a:p>
          <a:pPr algn="ctr"/>
          <a:endParaRPr lang="en-GB" sz="1800" b="0">
            <a:latin typeface="+mj-lt"/>
          </a:endParaRPr>
        </a:p>
      </dgm:t>
    </dgm:pt>
    <dgm:pt modelId="{47292886-5994-4FCE-8B64-B60E00627C15}" type="sibTrans" cxnId="{F3D9BFCA-E00C-4AFA-A71D-F185FDE48116}">
      <dgm:prSet/>
      <dgm:spPr/>
      <dgm:t>
        <a:bodyPr/>
        <a:lstStyle/>
        <a:p>
          <a:pPr algn="ctr"/>
          <a:endParaRPr lang="en-GB" sz="1800" b="0">
            <a:latin typeface="+mj-lt"/>
          </a:endParaRPr>
        </a:p>
      </dgm:t>
    </dgm:pt>
    <dgm:pt modelId="{5C0DA7A1-98F1-4D28-A934-2D9E70CBEE4A}">
      <dgm:prSet custT="1"/>
      <dgm:spPr/>
      <dgm:t>
        <a:bodyPr/>
        <a:lstStyle/>
        <a:p>
          <a:pPr algn="ctr"/>
          <a:r>
            <a:rPr lang="en-GB" sz="1000" b="0" dirty="0">
              <a:latin typeface="+mj-lt"/>
              <a:cs typeface="Times New Roman" panose="02020603050405020304" pitchFamily="18" charset="0"/>
            </a:rPr>
            <a:t>3.1 </a:t>
          </a:r>
          <a:r>
            <a:rPr lang="en-US" sz="1000" dirty="0"/>
            <a:t>Implement vehicle identification and classification </a:t>
          </a:r>
          <a:endParaRPr lang="en-GB" sz="1000" b="0" dirty="0">
            <a:latin typeface="+mj-lt"/>
            <a:cs typeface="Times New Roman" panose="02020603050405020304" pitchFamily="18" charset="0"/>
          </a:endParaRPr>
        </a:p>
      </dgm:t>
    </dgm:pt>
    <dgm:pt modelId="{652E5F15-79A2-4D3A-ADD4-61C512D06647}" type="parTrans" cxnId="{58384D36-3EF6-4975-B37B-15CADAF069C1}">
      <dgm:prSet/>
      <dgm:spPr/>
      <dgm:t>
        <a:bodyPr/>
        <a:lstStyle/>
        <a:p>
          <a:pPr algn="ctr"/>
          <a:endParaRPr lang="en-GB" sz="1800" b="0">
            <a:latin typeface="+mj-lt"/>
          </a:endParaRPr>
        </a:p>
      </dgm:t>
    </dgm:pt>
    <dgm:pt modelId="{F362A859-4A55-4C78-B7FF-E00FBFFE6C8E}" type="sibTrans" cxnId="{58384D36-3EF6-4975-B37B-15CADAF069C1}">
      <dgm:prSet/>
      <dgm:spPr/>
      <dgm:t>
        <a:bodyPr/>
        <a:lstStyle/>
        <a:p>
          <a:pPr algn="ctr"/>
          <a:endParaRPr lang="en-GB" sz="1800" b="0">
            <a:latin typeface="+mj-lt"/>
          </a:endParaRPr>
        </a:p>
      </dgm:t>
    </dgm:pt>
    <dgm:pt modelId="{75AF83BE-810C-4EF3-90AB-58DE638A3D5D}">
      <dgm:prSet custT="1"/>
      <dgm:spPr/>
      <dgm:t>
        <a:bodyPr/>
        <a:lstStyle/>
        <a:p>
          <a:pPr algn="ctr"/>
          <a:r>
            <a:rPr lang="en-GB" sz="1000" b="0" dirty="0">
              <a:latin typeface="+mj-lt"/>
              <a:cs typeface="Times New Roman" panose="02020603050405020304" pitchFamily="18" charset="0"/>
            </a:rPr>
            <a:t>3.2 </a:t>
          </a:r>
          <a:r>
            <a:rPr lang="en-US" sz="1000" dirty="0"/>
            <a:t>Implement license plate identification </a:t>
          </a:r>
          <a:endParaRPr lang="en-GB" sz="1000" b="0" dirty="0">
            <a:latin typeface="+mj-lt"/>
            <a:cs typeface="Times New Roman" panose="02020603050405020304" pitchFamily="18" charset="0"/>
          </a:endParaRPr>
        </a:p>
      </dgm:t>
    </dgm:pt>
    <dgm:pt modelId="{10B77F52-0901-49B6-BB11-7627EA0EF696}" type="parTrans" cxnId="{1FC98FF4-A7F0-4AC5-BFD3-36FD5E4557F4}">
      <dgm:prSet/>
      <dgm:spPr/>
      <dgm:t>
        <a:bodyPr/>
        <a:lstStyle/>
        <a:p>
          <a:pPr algn="ctr"/>
          <a:endParaRPr lang="en-GB" sz="1800" b="0">
            <a:latin typeface="+mj-lt"/>
          </a:endParaRPr>
        </a:p>
      </dgm:t>
    </dgm:pt>
    <dgm:pt modelId="{B5C24FE5-C54A-495C-B0F1-E0A8B537A471}" type="sibTrans" cxnId="{1FC98FF4-A7F0-4AC5-BFD3-36FD5E4557F4}">
      <dgm:prSet/>
      <dgm:spPr/>
      <dgm:t>
        <a:bodyPr/>
        <a:lstStyle/>
        <a:p>
          <a:pPr algn="ctr"/>
          <a:endParaRPr lang="en-GB" sz="1800" b="0">
            <a:latin typeface="+mj-lt"/>
          </a:endParaRPr>
        </a:p>
      </dgm:t>
    </dgm:pt>
    <dgm:pt modelId="{2EA0E40C-ECD4-48E6-91B7-2BBD68287BFB}">
      <dgm:prSet custT="1"/>
      <dgm:spPr/>
      <dgm:t>
        <a:bodyPr/>
        <a:lstStyle/>
        <a:p>
          <a:pPr algn="ctr"/>
          <a:r>
            <a:rPr lang="en-GB" sz="1000" b="0" dirty="0">
              <a:latin typeface="+mj-lt"/>
              <a:cs typeface="Times New Roman" panose="02020603050405020304" pitchFamily="18" charset="0"/>
            </a:rPr>
            <a:t>3.3 </a:t>
          </a:r>
          <a:r>
            <a:rPr lang="en-US" sz="1000" dirty="0"/>
            <a:t>Generate the bill at the exit point along with the penalty fees</a:t>
          </a:r>
          <a:endParaRPr lang="en-GB" sz="1000" b="0" dirty="0">
            <a:latin typeface="+mj-lt"/>
            <a:cs typeface="Times New Roman" panose="02020603050405020304" pitchFamily="18" charset="0"/>
          </a:endParaRPr>
        </a:p>
      </dgm:t>
    </dgm:pt>
    <dgm:pt modelId="{D0ECAC28-70F9-49B5-91E9-CC3AA35E3171}" type="parTrans" cxnId="{CF0BFF5E-0D73-43E4-AC56-F22A1C1CE890}">
      <dgm:prSet/>
      <dgm:spPr/>
      <dgm:t>
        <a:bodyPr/>
        <a:lstStyle/>
        <a:p>
          <a:pPr algn="ctr"/>
          <a:endParaRPr lang="en-GB" sz="1800" b="0">
            <a:latin typeface="+mj-lt"/>
          </a:endParaRPr>
        </a:p>
      </dgm:t>
    </dgm:pt>
    <dgm:pt modelId="{9E1091FE-A381-4330-9CAC-5E3DC804CB33}" type="sibTrans" cxnId="{CF0BFF5E-0D73-43E4-AC56-F22A1C1CE890}">
      <dgm:prSet/>
      <dgm:spPr/>
      <dgm:t>
        <a:bodyPr/>
        <a:lstStyle/>
        <a:p>
          <a:pPr algn="ctr"/>
          <a:endParaRPr lang="en-GB" sz="1800" b="0">
            <a:latin typeface="+mj-lt"/>
          </a:endParaRPr>
        </a:p>
      </dgm:t>
    </dgm:pt>
    <dgm:pt modelId="{1B5E08BA-C1A9-4523-B190-2DDB750D5B0A}">
      <dgm:prSet custT="1"/>
      <dgm:spPr/>
      <dgm:t>
        <a:bodyPr/>
        <a:lstStyle/>
        <a:p>
          <a:pPr algn="ctr"/>
          <a:r>
            <a:rPr lang="en-GB" sz="1000" b="0">
              <a:latin typeface="+mj-lt"/>
              <a:cs typeface="Times New Roman" panose="02020603050405020304" pitchFamily="18" charset="0"/>
            </a:rPr>
            <a:t>4.1 </a:t>
          </a:r>
          <a:r>
            <a:rPr lang="en-US" sz="1000"/>
            <a:t>Unit Testing</a:t>
          </a:r>
          <a:endParaRPr lang="en-GB" sz="1000" b="0">
            <a:latin typeface="+mj-lt"/>
            <a:cs typeface="Times New Roman" panose="02020603050405020304" pitchFamily="18" charset="0"/>
          </a:endParaRPr>
        </a:p>
      </dgm:t>
    </dgm:pt>
    <dgm:pt modelId="{67CFDB2B-6663-4842-A28B-4CA139A3521A}" type="parTrans" cxnId="{BB0D38DD-4C21-428C-A729-9D6E839C52F4}">
      <dgm:prSet/>
      <dgm:spPr/>
      <dgm:t>
        <a:bodyPr/>
        <a:lstStyle/>
        <a:p>
          <a:pPr algn="ctr"/>
          <a:endParaRPr lang="en-GB" sz="1800" b="0">
            <a:latin typeface="+mj-lt"/>
          </a:endParaRPr>
        </a:p>
      </dgm:t>
    </dgm:pt>
    <dgm:pt modelId="{08E205D0-996E-4C05-9DAA-0A3EDBEF1461}" type="sibTrans" cxnId="{BB0D38DD-4C21-428C-A729-9D6E839C52F4}">
      <dgm:prSet/>
      <dgm:spPr/>
      <dgm:t>
        <a:bodyPr/>
        <a:lstStyle/>
        <a:p>
          <a:pPr algn="ctr"/>
          <a:endParaRPr lang="en-GB" sz="1800" b="0">
            <a:latin typeface="+mj-lt"/>
          </a:endParaRPr>
        </a:p>
      </dgm:t>
    </dgm:pt>
    <dgm:pt modelId="{D0D25C7D-4328-45F0-8F53-04D8B61F2EF6}">
      <dgm:prSet custT="1"/>
      <dgm:spPr/>
      <dgm:t>
        <a:bodyPr/>
        <a:lstStyle/>
        <a:p>
          <a:pPr algn="ctr"/>
          <a:r>
            <a:rPr lang="en-GB" sz="1000" b="0">
              <a:latin typeface="+mj-lt"/>
              <a:cs typeface="Times New Roman" panose="02020603050405020304" pitchFamily="18" charset="0"/>
            </a:rPr>
            <a:t>4.2 </a:t>
          </a:r>
          <a:r>
            <a:rPr lang="en-US" sz="1000"/>
            <a:t>Integration Testing</a:t>
          </a:r>
          <a:endParaRPr lang="en-GB" sz="1000" b="0">
            <a:latin typeface="+mj-lt"/>
            <a:cs typeface="Times New Roman" panose="02020603050405020304" pitchFamily="18" charset="0"/>
          </a:endParaRPr>
        </a:p>
      </dgm:t>
    </dgm:pt>
    <dgm:pt modelId="{DE2DC99F-7708-41E3-A286-1047D7573EC2}" type="parTrans" cxnId="{34B5897F-0C08-46D4-BA90-27580BE91C54}">
      <dgm:prSet/>
      <dgm:spPr/>
      <dgm:t>
        <a:bodyPr/>
        <a:lstStyle/>
        <a:p>
          <a:pPr algn="ctr"/>
          <a:endParaRPr lang="en-GB" sz="1800" b="0">
            <a:latin typeface="+mj-lt"/>
          </a:endParaRPr>
        </a:p>
      </dgm:t>
    </dgm:pt>
    <dgm:pt modelId="{73EA64A0-054C-4981-BE26-F369FF6523A7}" type="sibTrans" cxnId="{34B5897F-0C08-46D4-BA90-27580BE91C54}">
      <dgm:prSet/>
      <dgm:spPr/>
      <dgm:t>
        <a:bodyPr/>
        <a:lstStyle/>
        <a:p>
          <a:pPr algn="ctr"/>
          <a:endParaRPr lang="en-GB" sz="1800" b="0">
            <a:latin typeface="+mj-lt"/>
          </a:endParaRPr>
        </a:p>
      </dgm:t>
    </dgm:pt>
    <dgm:pt modelId="{B6CD8180-24A9-464B-837A-6B99036E8EBB}">
      <dgm:prSet custT="1"/>
      <dgm:spPr/>
      <dgm:t>
        <a:bodyPr/>
        <a:lstStyle/>
        <a:p>
          <a:pPr algn="ctr"/>
          <a:r>
            <a:rPr lang="en-GB" sz="1000" b="0">
              <a:latin typeface="+mj-lt"/>
              <a:cs typeface="Times New Roman" panose="02020603050405020304" pitchFamily="18" charset="0"/>
            </a:rPr>
            <a:t>4.3 </a:t>
          </a:r>
          <a:r>
            <a:rPr lang="en-US" sz="1000"/>
            <a:t>System Testing</a:t>
          </a:r>
          <a:endParaRPr lang="en-GB" sz="1000" b="0">
            <a:latin typeface="+mj-lt"/>
            <a:cs typeface="Times New Roman" panose="02020603050405020304" pitchFamily="18" charset="0"/>
          </a:endParaRPr>
        </a:p>
      </dgm:t>
    </dgm:pt>
    <dgm:pt modelId="{6F00D170-DA2B-4F0D-B0BE-EF2FA52DBE42}" type="parTrans" cxnId="{3632F8F4-4AAA-41A1-9F05-F905D432B12C}">
      <dgm:prSet/>
      <dgm:spPr/>
      <dgm:t>
        <a:bodyPr/>
        <a:lstStyle/>
        <a:p>
          <a:pPr algn="ctr"/>
          <a:endParaRPr lang="en-GB" sz="1800" b="0">
            <a:latin typeface="+mj-lt"/>
          </a:endParaRPr>
        </a:p>
      </dgm:t>
    </dgm:pt>
    <dgm:pt modelId="{9CDF9B5C-1904-46B3-97A0-50A310446BBC}" type="sibTrans" cxnId="{3632F8F4-4AAA-41A1-9F05-F905D432B12C}">
      <dgm:prSet/>
      <dgm:spPr/>
      <dgm:t>
        <a:bodyPr/>
        <a:lstStyle/>
        <a:p>
          <a:pPr algn="ctr"/>
          <a:endParaRPr lang="en-GB" sz="1800" b="0">
            <a:latin typeface="+mj-lt"/>
          </a:endParaRPr>
        </a:p>
      </dgm:t>
    </dgm:pt>
    <dgm:pt modelId="{3316DADB-7D3A-454D-8EB3-F882F41DC54E}">
      <dgm:prSet custT="1"/>
      <dgm:spPr/>
      <dgm:t>
        <a:bodyPr/>
        <a:lstStyle/>
        <a:p>
          <a:pPr algn="ctr"/>
          <a:r>
            <a:rPr lang="en-GB" sz="1000" b="0">
              <a:latin typeface="+mj-lt"/>
              <a:cs typeface="Times New Roman" panose="02020603050405020304" pitchFamily="18" charset="0"/>
            </a:rPr>
            <a:t>5. Finalize</a:t>
          </a:r>
        </a:p>
      </dgm:t>
    </dgm:pt>
    <dgm:pt modelId="{24C79D27-F826-4D53-BB45-B4B549E3B389}" type="parTrans" cxnId="{ACC7DCE7-4FAD-4277-98B7-0D167FF6FF70}">
      <dgm:prSet/>
      <dgm:spPr/>
      <dgm:t>
        <a:bodyPr/>
        <a:lstStyle/>
        <a:p>
          <a:pPr algn="ctr"/>
          <a:endParaRPr lang="en-GB" sz="1800" b="0">
            <a:latin typeface="+mj-lt"/>
          </a:endParaRPr>
        </a:p>
      </dgm:t>
    </dgm:pt>
    <dgm:pt modelId="{9A7C63F3-3F9F-45D7-A3CC-AA9422881EC4}" type="sibTrans" cxnId="{ACC7DCE7-4FAD-4277-98B7-0D167FF6FF70}">
      <dgm:prSet/>
      <dgm:spPr/>
      <dgm:t>
        <a:bodyPr/>
        <a:lstStyle/>
        <a:p>
          <a:pPr algn="ctr"/>
          <a:endParaRPr lang="en-GB" sz="1800" b="0">
            <a:latin typeface="+mj-lt"/>
          </a:endParaRPr>
        </a:p>
      </dgm:t>
    </dgm:pt>
    <dgm:pt modelId="{57390233-ED46-4687-B865-A285C03D6921}">
      <dgm:prSet custT="1"/>
      <dgm:spPr/>
      <dgm:t>
        <a:bodyPr/>
        <a:lstStyle/>
        <a:p>
          <a:pPr algn="ctr"/>
          <a:r>
            <a:rPr lang="en-US" sz="1000"/>
            <a:t>5.1 Research Paper and Final Report </a:t>
          </a:r>
          <a:endParaRPr lang="en-GB" sz="1000" b="0">
            <a:latin typeface="+mj-lt"/>
            <a:cs typeface="Times New Roman" panose="02020603050405020304" pitchFamily="18" charset="0"/>
          </a:endParaRPr>
        </a:p>
      </dgm:t>
    </dgm:pt>
    <dgm:pt modelId="{DFDB6863-E362-47B9-8A21-95DCBF5E45F6}" type="parTrans" cxnId="{F0B33536-CDB7-4916-BAAE-13B6B9017DBC}">
      <dgm:prSet/>
      <dgm:spPr/>
      <dgm:t>
        <a:bodyPr/>
        <a:lstStyle/>
        <a:p>
          <a:pPr algn="ctr"/>
          <a:endParaRPr lang="en-GB" sz="1800" b="0">
            <a:latin typeface="+mj-lt"/>
          </a:endParaRPr>
        </a:p>
      </dgm:t>
    </dgm:pt>
    <dgm:pt modelId="{B66A7625-77F0-4EA3-AED3-E45FEDFA039E}" type="sibTrans" cxnId="{F0B33536-CDB7-4916-BAAE-13B6B9017DBC}">
      <dgm:prSet/>
      <dgm:spPr/>
      <dgm:t>
        <a:bodyPr/>
        <a:lstStyle/>
        <a:p>
          <a:pPr algn="ctr"/>
          <a:endParaRPr lang="en-GB" sz="1800" b="0">
            <a:latin typeface="+mj-lt"/>
          </a:endParaRPr>
        </a:p>
      </dgm:t>
    </dgm:pt>
    <dgm:pt modelId="{793EC9E3-25A0-48A3-B6B1-D61B9F4BF53F}" type="pres">
      <dgm:prSet presAssocID="{77E4EFBE-6894-4751-A232-E471B3876981}" presName="hierChild1" presStyleCnt="0">
        <dgm:presLayoutVars>
          <dgm:orgChart val="1"/>
          <dgm:chPref val="1"/>
          <dgm:dir/>
          <dgm:animOne val="branch"/>
          <dgm:animLvl val="lvl"/>
          <dgm:resizeHandles/>
        </dgm:presLayoutVars>
      </dgm:prSet>
      <dgm:spPr/>
    </dgm:pt>
    <dgm:pt modelId="{F161B6F3-9B9B-4750-B0EA-DA81FCBA4581}" type="pres">
      <dgm:prSet presAssocID="{B06FD9A9-7EBF-4AB8-BFE5-D5365738A639}" presName="hierRoot1" presStyleCnt="0">
        <dgm:presLayoutVars>
          <dgm:hierBranch val="init"/>
        </dgm:presLayoutVars>
      </dgm:prSet>
      <dgm:spPr/>
    </dgm:pt>
    <dgm:pt modelId="{14E55F5B-8CD2-429F-99C4-DD71E506F24F}" type="pres">
      <dgm:prSet presAssocID="{B06FD9A9-7EBF-4AB8-BFE5-D5365738A639}" presName="rootComposite1" presStyleCnt="0"/>
      <dgm:spPr/>
    </dgm:pt>
    <dgm:pt modelId="{8A26651C-180E-45D8-8637-6AA677425AD1}" type="pres">
      <dgm:prSet presAssocID="{B06FD9A9-7EBF-4AB8-BFE5-D5365738A639}" presName="rootText1" presStyleLbl="node0" presStyleIdx="0" presStyleCnt="1" custScaleX="211061" custScaleY="83585">
        <dgm:presLayoutVars>
          <dgm:chPref val="3"/>
        </dgm:presLayoutVars>
      </dgm:prSet>
      <dgm:spPr/>
    </dgm:pt>
    <dgm:pt modelId="{2396E622-3AD3-4C1A-87EF-B89C9BCDB75F}" type="pres">
      <dgm:prSet presAssocID="{B06FD9A9-7EBF-4AB8-BFE5-D5365738A639}" presName="rootConnector1" presStyleLbl="node1" presStyleIdx="0" presStyleCnt="0"/>
      <dgm:spPr/>
    </dgm:pt>
    <dgm:pt modelId="{A83A7BB1-736B-428E-A6DD-BC7CAF75BF54}" type="pres">
      <dgm:prSet presAssocID="{B06FD9A9-7EBF-4AB8-BFE5-D5365738A639}" presName="hierChild2" presStyleCnt="0"/>
      <dgm:spPr/>
    </dgm:pt>
    <dgm:pt modelId="{CC603546-28E0-4186-9B56-E8CA45329FF7}" type="pres">
      <dgm:prSet presAssocID="{C3887A9C-2FE5-4289-99EF-8778F21CB16B}" presName="Name37" presStyleLbl="parChTrans1D2" presStyleIdx="0" presStyleCnt="5"/>
      <dgm:spPr/>
    </dgm:pt>
    <dgm:pt modelId="{679D5345-3A4A-410A-89B1-87F438C96065}" type="pres">
      <dgm:prSet presAssocID="{3A6BD1B7-E137-4C5B-ABBD-CE64EA1F551C}" presName="hierRoot2" presStyleCnt="0">
        <dgm:presLayoutVars>
          <dgm:hierBranch val="init"/>
        </dgm:presLayoutVars>
      </dgm:prSet>
      <dgm:spPr/>
    </dgm:pt>
    <dgm:pt modelId="{5A7A3C7F-9EB2-4626-B479-4E1F8D861E0F}" type="pres">
      <dgm:prSet presAssocID="{3A6BD1B7-E137-4C5B-ABBD-CE64EA1F551C}" presName="rootComposite" presStyleCnt="0"/>
      <dgm:spPr/>
    </dgm:pt>
    <dgm:pt modelId="{C6381F6B-7861-4B8A-A7A3-7BEAF6F56C2B}" type="pres">
      <dgm:prSet presAssocID="{3A6BD1B7-E137-4C5B-ABBD-CE64EA1F551C}" presName="rootText" presStyleLbl="node2" presStyleIdx="0" presStyleCnt="5" custScaleX="75132" custScaleY="75132" custLinFactNeighborX="-8095" custLinFactNeighborY="3286">
        <dgm:presLayoutVars>
          <dgm:chPref val="3"/>
        </dgm:presLayoutVars>
      </dgm:prSet>
      <dgm:spPr/>
    </dgm:pt>
    <dgm:pt modelId="{DDCBBEAE-4F0B-46E3-B107-2A01ECAE8986}" type="pres">
      <dgm:prSet presAssocID="{3A6BD1B7-E137-4C5B-ABBD-CE64EA1F551C}" presName="rootConnector" presStyleLbl="node2" presStyleIdx="0" presStyleCnt="5"/>
      <dgm:spPr/>
    </dgm:pt>
    <dgm:pt modelId="{AC105C6E-C994-483C-A01B-01DDB8B09BF7}" type="pres">
      <dgm:prSet presAssocID="{3A6BD1B7-E137-4C5B-ABBD-CE64EA1F551C}" presName="hierChild4" presStyleCnt="0"/>
      <dgm:spPr/>
    </dgm:pt>
    <dgm:pt modelId="{2BC02508-7AC4-4081-9903-04BE673DFFB8}" type="pres">
      <dgm:prSet presAssocID="{3B32F26F-7ABD-4DEC-BB01-DFFF5508B3C2}" presName="Name37" presStyleLbl="parChTrans1D3" presStyleIdx="0" presStyleCnt="14"/>
      <dgm:spPr/>
    </dgm:pt>
    <dgm:pt modelId="{F9D1D3F5-E375-48E5-8D4F-E6B80571A8DF}" type="pres">
      <dgm:prSet presAssocID="{5C2C6847-67C7-4C33-8DB4-317B73A4CFD2}" presName="hierRoot2" presStyleCnt="0">
        <dgm:presLayoutVars>
          <dgm:hierBranch val="init"/>
        </dgm:presLayoutVars>
      </dgm:prSet>
      <dgm:spPr/>
    </dgm:pt>
    <dgm:pt modelId="{DAAC31A8-2891-423A-AABF-579694CF6E1A}" type="pres">
      <dgm:prSet presAssocID="{5C2C6847-67C7-4C33-8DB4-317B73A4CFD2}" presName="rootComposite" presStyleCnt="0"/>
      <dgm:spPr/>
    </dgm:pt>
    <dgm:pt modelId="{59CD2FCB-BC12-4983-9423-15B759AF811B}" type="pres">
      <dgm:prSet presAssocID="{5C2C6847-67C7-4C33-8DB4-317B73A4CFD2}" presName="rootText" presStyleLbl="node3" presStyleIdx="0" presStyleCnt="14" custScaleX="101849" custScaleY="75132" custLinFactNeighborX="-7388">
        <dgm:presLayoutVars>
          <dgm:chPref val="3"/>
        </dgm:presLayoutVars>
      </dgm:prSet>
      <dgm:spPr/>
    </dgm:pt>
    <dgm:pt modelId="{26CA74B2-D70A-42C1-AF66-C0913264E3E8}" type="pres">
      <dgm:prSet presAssocID="{5C2C6847-67C7-4C33-8DB4-317B73A4CFD2}" presName="rootConnector" presStyleLbl="node3" presStyleIdx="0" presStyleCnt="14"/>
      <dgm:spPr/>
    </dgm:pt>
    <dgm:pt modelId="{FBB244E3-EE93-4565-9F9D-CA1DA57B7E1C}" type="pres">
      <dgm:prSet presAssocID="{5C2C6847-67C7-4C33-8DB4-317B73A4CFD2}" presName="hierChild4" presStyleCnt="0"/>
      <dgm:spPr/>
    </dgm:pt>
    <dgm:pt modelId="{CD7361C2-A477-4E90-B394-8C3D6F17FD04}" type="pres">
      <dgm:prSet presAssocID="{5C2C6847-67C7-4C33-8DB4-317B73A4CFD2}" presName="hierChild5" presStyleCnt="0"/>
      <dgm:spPr/>
    </dgm:pt>
    <dgm:pt modelId="{405EC9AE-4B29-4D81-8187-679F2743C631}" type="pres">
      <dgm:prSet presAssocID="{4A434436-F45F-4A25-B95A-6EFF68C0A4DA}" presName="Name37" presStyleLbl="parChTrans1D3" presStyleIdx="1" presStyleCnt="14"/>
      <dgm:spPr/>
    </dgm:pt>
    <dgm:pt modelId="{C3458F60-F769-43CF-8848-F1FD3DE7776F}" type="pres">
      <dgm:prSet presAssocID="{91DDAA3C-424B-4C89-AB9E-6A49EE5A7B32}" presName="hierRoot2" presStyleCnt="0">
        <dgm:presLayoutVars>
          <dgm:hierBranch val="init"/>
        </dgm:presLayoutVars>
      </dgm:prSet>
      <dgm:spPr/>
    </dgm:pt>
    <dgm:pt modelId="{B57B9FF8-E289-4CAB-B119-F4814F011F64}" type="pres">
      <dgm:prSet presAssocID="{91DDAA3C-424B-4C89-AB9E-6A49EE5A7B32}" presName="rootComposite" presStyleCnt="0"/>
      <dgm:spPr/>
    </dgm:pt>
    <dgm:pt modelId="{259BA1AB-0A32-47B1-B795-929189191D1E}" type="pres">
      <dgm:prSet presAssocID="{91DDAA3C-424B-4C89-AB9E-6A49EE5A7B32}" presName="rootText" presStyleLbl="node3" presStyleIdx="1" presStyleCnt="14" custScaleX="101849" custScaleY="75132" custLinFactNeighborX="-5746" custLinFactNeighborY="-1643">
        <dgm:presLayoutVars>
          <dgm:chPref val="3"/>
        </dgm:presLayoutVars>
      </dgm:prSet>
      <dgm:spPr/>
    </dgm:pt>
    <dgm:pt modelId="{0EA18413-66CF-4B77-8384-091FB59778CD}" type="pres">
      <dgm:prSet presAssocID="{91DDAA3C-424B-4C89-AB9E-6A49EE5A7B32}" presName="rootConnector" presStyleLbl="node3" presStyleIdx="1" presStyleCnt="14"/>
      <dgm:spPr/>
    </dgm:pt>
    <dgm:pt modelId="{32BC161D-C231-4E90-80BD-CA5D2A196325}" type="pres">
      <dgm:prSet presAssocID="{91DDAA3C-424B-4C89-AB9E-6A49EE5A7B32}" presName="hierChild4" presStyleCnt="0"/>
      <dgm:spPr/>
    </dgm:pt>
    <dgm:pt modelId="{DBAFEAE1-32A2-4B50-9CFF-6DA2E9F1E6E5}" type="pres">
      <dgm:prSet presAssocID="{91DDAA3C-424B-4C89-AB9E-6A49EE5A7B32}" presName="hierChild5" presStyleCnt="0"/>
      <dgm:spPr/>
    </dgm:pt>
    <dgm:pt modelId="{00B5F560-65DF-4D4F-A3F7-A4A0ACBB534B}" type="pres">
      <dgm:prSet presAssocID="{676DF808-3752-4267-B7EE-AD35F88B19E4}" presName="Name37" presStyleLbl="parChTrans1D3" presStyleIdx="2" presStyleCnt="14"/>
      <dgm:spPr/>
    </dgm:pt>
    <dgm:pt modelId="{C49F3FFC-EF13-4611-85C3-67C548FEB662}" type="pres">
      <dgm:prSet presAssocID="{F6EBC441-7A88-4402-94DF-25CD13576AA2}" presName="hierRoot2" presStyleCnt="0">
        <dgm:presLayoutVars>
          <dgm:hierBranch val="init"/>
        </dgm:presLayoutVars>
      </dgm:prSet>
      <dgm:spPr/>
    </dgm:pt>
    <dgm:pt modelId="{C04093E4-E616-4D81-8F8D-08FCACDB4747}" type="pres">
      <dgm:prSet presAssocID="{F6EBC441-7A88-4402-94DF-25CD13576AA2}" presName="rootComposite" presStyleCnt="0"/>
      <dgm:spPr/>
    </dgm:pt>
    <dgm:pt modelId="{05CD4E52-8EEC-4F84-8343-B89FDFF5E317}" type="pres">
      <dgm:prSet presAssocID="{F6EBC441-7A88-4402-94DF-25CD13576AA2}" presName="rootText" presStyleLbl="node3" presStyleIdx="2" presStyleCnt="14" custScaleX="100368" custScaleY="75132" custLinFactNeighborX="-5745" custLinFactNeighborY="-3286">
        <dgm:presLayoutVars>
          <dgm:chPref val="3"/>
        </dgm:presLayoutVars>
      </dgm:prSet>
      <dgm:spPr/>
    </dgm:pt>
    <dgm:pt modelId="{41E1234E-C484-4D47-8E9B-33262383C979}" type="pres">
      <dgm:prSet presAssocID="{F6EBC441-7A88-4402-94DF-25CD13576AA2}" presName="rootConnector" presStyleLbl="node3" presStyleIdx="2" presStyleCnt="14"/>
      <dgm:spPr/>
    </dgm:pt>
    <dgm:pt modelId="{80A5428E-D4D6-43DF-992E-2FAD083B35AB}" type="pres">
      <dgm:prSet presAssocID="{F6EBC441-7A88-4402-94DF-25CD13576AA2}" presName="hierChild4" presStyleCnt="0"/>
      <dgm:spPr/>
    </dgm:pt>
    <dgm:pt modelId="{61AD79D6-49D9-4951-BA0C-FEEA2A0522F6}" type="pres">
      <dgm:prSet presAssocID="{F6EBC441-7A88-4402-94DF-25CD13576AA2}" presName="hierChild5" presStyleCnt="0"/>
      <dgm:spPr/>
    </dgm:pt>
    <dgm:pt modelId="{AF60AAA1-7D43-4FC4-A9EE-247B68C20DB5}" type="pres">
      <dgm:prSet presAssocID="{3A6BD1B7-E137-4C5B-ABBD-CE64EA1F551C}" presName="hierChild5" presStyleCnt="0"/>
      <dgm:spPr/>
    </dgm:pt>
    <dgm:pt modelId="{AE550FBB-B445-414E-B2F2-4A568640EA29}" type="pres">
      <dgm:prSet presAssocID="{AD0306DA-0D72-4D79-9B8A-172CC8A1E6E6}" presName="Name37" presStyleLbl="parChTrans1D2" presStyleIdx="1" presStyleCnt="5"/>
      <dgm:spPr/>
    </dgm:pt>
    <dgm:pt modelId="{AE67F4E4-0111-4DB2-B0DF-1E1A372744F6}" type="pres">
      <dgm:prSet presAssocID="{B4ECE28B-0188-42C4-8391-70FC6BC31326}" presName="hierRoot2" presStyleCnt="0">
        <dgm:presLayoutVars>
          <dgm:hierBranch val="init"/>
        </dgm:presLayoutVars>
      </dgm:prSet>
      <dgm:spPr/>
    </dgm:pt>
    <dgm:pt modelId="{7BC956C4-4F94-4F0D-80FB-72CCDBFD25AE}" type="pres">
      <dgm:prSet presAssocID="{B4ECE28B-0188-42C4-8391-70FC6BC31326}" presName="rootComposite" presStyleCnt="0"/>
      <dgm:spPr/>
    </dgm:pt>
    <dgm:pt modelId="{3880328B-B05B-45C0-89A9-63E033CFA860}" type="pres">
      <dgm:prSet presAssocID="{B4ECE28B-0188-42C4-8391-70FC6BC31326}" presName="rootText" presStyleLbl="node2" presStyleIdx="1" presStyleCnt="5" custScaleX="75132" custScaleY="75132" custLinFactNeighborX="-4872" custLinFactNeighborY="4929">
        <dgm:presLayoutVars>
          <dgm:chPref val="3"/>
        </dgm:presLayoutVars>
      </dgm:prSet>
      <dgm:spPr/>
    </dgm:pt>
    <dgm:pt modelId="{9488052D-D699-4F57-AB45-1E738B1F143A}" type="pres">
      <dgm:prSet presAssocID="{B4ECE28B-0188-42C4-8391-70FC6BC31326}" presName="rootConnector" presStyleLbl="node2" presStyleIdx="1" presStyleCnt="5"/>
      <dgm:spPr/>
    </dgm:pt>
    <dgm:pt modelId="{74B9B5C3-F8C8-4B2B-8DDB-10B6A6678EEE}" type="pres">
      <dgm:prSet presAssocID="{B4ECE28B-0188-42C4-8391-70FC6BC31326}" presName="hierChild4" presStyleCnt="0"/>
      <dgm:spPr/>
    </dgm:pt>
    <dgm:pt modelId="{01E67853-1668-4FF3-9C5D-B5196C5A4E4D}" type="pres">
      <dgm:prSet presAssocID="{E2A28F45-3D9D-44BE-A885-820415A48EAD}" presName="Name37" presStyleLbl="parChTrans1D3" presStyleIdx="3" presStyleCnt="14"/>
      <dgm:spPr/>
    </dgm:pt>
    <dgm:pt modelId="{AC4B9AC3-B5D8-4F6F-9062-1704F4E2134F}" type="pres">
      <dgm:prSet presAssocID="{97A62C49-5D7F-45DA-B237-3460DC8E3105}" presName="hierRoot2" presStyleCnt="0">
        <dgm:presLayoutVars>
          <dgm:hierBranch val="init"/>
        </dgm:presLayoutVars>
      </dgm:prSet>
      <dgm:spPr/>
    </dgm:pt>
    <dgm:pt modelId="{CC733A61-A2DD-45FC-8715-A8999A7CCAF6}" type="pres">
      <dgm:prSet presAssocID="{97A62C49-5D7F-45DA-B237-3460DC8E3105}" presName="rootComposite" presStyleCnt="0"/>
      <dgm:spPr/>
    </dgm:pt>
    <dgm:pt modelId="{3F81985D-6E44-4038-BCE6-82116AEBDC08}" type="pres">
      <dgm:prSet presAssocID="{97A62C49-5D7F-45DA-B237-3460DC8E3105}" presName="rootText" presStyleLbl="node3" presStyleIdx="3" presStyleCnt="14" custScaleX="111653" custScaleY="75132" custLinFactNeighborX="-8986">
        <dgm:presLayoutVars>
          <dgm:chPref val="3"/>
        </dgm:presLayoutVars>
      </dgm:prSet>
      <dgm:spPr/>
    </dgm:pt>
    <dgm:pt modelId="{EC53671E-6455-4503-BC8A-D17DCC9834BA}" type="pres">
      <dgm:prSet presAssocID="{97A62C49-5D7F-45DA-B237-3460DC8E3105}" presName="rootConnector" presStyleLbl="node3" presStyleIdx="3" presStyleCnt="14"/>
      <dgm:spPr/>
    </dgm:pt>
    <dgm:pt modelId="{B11312AE-32AF-4AB5-83F7-EFAD8292DB54}" type="pres">
      <dgm:prSet presAssocID="{97A62C49-5D7F-45DA-B237-3460DC8E3105}" presName="hierChild4" presStyleCnt="0"/>
      <dgm:spPr/>
    </dgm:pt>
    <dgm:pt modelId="{9935BDF9-2BE6-4515-9643-71E5BD2DD87D}" type="pres">
      <dgm:prSet presAssocID="{97A62C49-5D7F-45DA-B237-3460DC8E3105}" presName="hierChild5" presStyleCnt="0"/>
      <dgm:spPr/>
    </dgm:pt>
    <dgm:pt modelId="{74AC30E5-42DA-44F2-9122-F587C6B5176E}" type="pres">
      <dgm:prSet presAssocID="{99FBCE24-2E7D-41D6-B219-2E0BE7B21D9F}" presName="Name37" presStyleLbl="parChTrans1D3" presStyleIdx="4" presStyleCnt="14"/>
      <dgm:spPr/>
    </dgm:pt>
    <dgm:pt modelId="{242F4585-3875-40EF-B942-5C70852FA494}" type="pres">
      <dgm:prSet presAssocID="{957BB247-96C0-4205-8FB8-E9619A0B77E8}" presName="hierRoot2" presStyleCnt="0">
        <dgm:presLayoutVars>
          <dgm:hierBranch val="init"/>
        </dgm:presLayoutVars>
      </dgm:prSet>
      <dgm:spPr/>
    </dgm:pt>
    <dgm:pt modelId="{5E621457-241C-4D8B-9270-B4D8BADCCEC1}" type="pres">
      <dgm:prSet presAssocID="{957BB247-96C0-4205-8FB8-E9619A0B77E8}" presName="rootComposite" presStyleCnt="0"/>
      <dgm:spPr/>
    </dgm:pt>
    <dgm:pt modelId="{A1BE16C9-977A-4884-8F58-87B447C1D463}" type="pres">
      <dgm:prSet presAssocID="{957BB247-96C0-4205-8FB8-E9619A0B77E8}" presName="rootText" presStyleLbl="node3" presStyleIdx="4" presStyleCnt="14" custScaleX="111977" custScaleY="75132" custLinFactNeighborX="-8986">
        <dgm:presLayoutVars>
          <dgm:chPref val="3"/>
        </dgm:presLayoutVars>
      </dgm:prSet>
      <dgm:spPr/>
    </dgm:pt>
    <dgm:pt modelId="{56BE2132-D1F2-4603-AA1F-6864D9CBBD68}" type="pres">
      <dgm:prSet presAssocID="{957BB247-96C0-4205-8FB8-E9619A0B77E8}" presName="rootConnector" presStyleLbl="node3" presStyleIdx="4" presStyleCnt="14"/>
      <dgm:spPr/>
    </dgm:pt>
    <dgm:pt modelId="{27F782F9-D1DB-47CC-AD40-0E1985A97AD6}" type="pres">
      <dgm:prSet presAssocID="{957BB247-96C0-4205-8FB8-E9619A0B77E8}" presName="hierChild4" presStyleCnt="0"/>
      <dgm:spPr/>
    </dgm:pt>
    <dgm:pt modelId="{32EEA0A6-0086-4864-8A1B-D9CB58D5EFF1}" type="pres">
      <dgm:prSet presAssocID="{957BB247-96C0-4205-8FB8-E9619A0B77E8}" presName="hierChild5" presStyleCnt="0"/>
      <dgm:spPr/>
    </dgm:pt>
    <dgm:pt modelId="{1C46DBF5-9F50-4E00-9973-3DB1D7630AA7}" type="pres">
      <dgm:prSet presAssocID="{64AEAFE8-9DE4-4A87-92F2-DCD0B435384E}" presName="Name37" presStyleLbl="parChTrans1D3" presStyleIdx="5" presStyleCnt="14"/>
      <dgm:spPr/>
    </dgm:pt>
    <dgm:pt modelId="{3079BAEF-B563-4EFE-B793-3543D197A5D0}" type="pres">
      <dgm:prSet presAssocID="{B68397D8-57C7-41A4-B92A-95B431EB198C}" presName="hierRoot2" presStyleCnt="0">
        <dgm:presLayoutVars>
          <dgm:hierBranch val="init"/>
        </dgm:presLayoutVars>
      </dgm:prSet>
      <dgm:spPr/>
    </dgm:pt>
    <dgm:pt modelId="{2774E239-DE48-4363-B41D-094DE0FF9A78}" type="pres">
      <dgm:prSet presAssocID="{B68397D8-57C7-41A4-B92A-95B431EB198C}" presName="rootComposite" presStyleCnt="0"/>
      <dgm:spPr/>
    </dgm:pt>
    <dgm:pt modelId="{E9C2EBE0-CCFC-402B-B0DB-6C7B3453DDCD}" type="pres">
      <dgm:prSet presAssocID="{B68397D8-57C7-41A4-B92A-95B431EB198C}" presName="rootText" presStyleLbl="node3" presStyleIdx="5" presStyleCnt="14" custScaleX="112645" custScaleY="75132" custLinFactNeighborX="-8986">
        <dgm:presLayoutVars>
          <dgm:chPref val="3"/>
        </dgm:presLayoutVars>
      </dgm:prSet>
      <dgm:spPr/>
    </dgm:pt>
    <dgm:pt modelId="{3CC219A4-8EE6-4B63-82E3-F98017D53FB6}" type="pres">
      <dgm:prSet presAssocID="{B68397D8-57C7-41A4-B92A-95B431EB198C}" presName="rootConnector" presStyleLbl="node3" presStyleIdx="5" presStyleCnt="14"/>
      <dgm:spPr/>
    </dgm:pt>
    <dgm:pt modelId="{9A2867C2-0F2A-44D5-8CAA-AE8072A6AAF9}" type="pres">
      <dgm:prSet presAssocID="{B68397D8-57C7-41A4-B92A-95B431EB198C}" presName="hierChild4" presStyleCnt="0"/>
      <dgm:spPr/>
    </dgm:pt>
    <dgm:pt modelId="{4CBF67E3-A7DD-43A3-8F61-204694CF6192}" type="pres">
      <dgm:prSet presAssocID="{B68397D8-57C7-41A4-B92A-95B431EB198C}" presName="hierChild5" presStyleCnt="0"/>
      <dgm:spPr/>
    </dgm:pt>
    <dgm:pt modelId="{0F9FAB27-84C3-48C0-8B30-3D95762F1750}" type="pres">
      <dgm:prSet presAssocID="{8D71E0FC-E3CA-45F9-A4D4-C122756FCFD1}" presName="Name37" presStyleLbl="parChTrans1D3" presStyleIdx="6" presStyleCnt="14"/>
      <dgm:spPr/>
    </dgm:pt>
    <dgm:pt modelId="{EF571024-D102-48C4-99C3-77C660B7EF9B}" type="pres">
      <dgm:prSet presAssocID="{0E74B4DC-D1D0-4E70-98DA-E33B78F8202F}" presName="hierRoot2" presStyleCnt="0">
        <dgm:presLayoutVars>
          <dgm:hierBranch val="init"/>
        </dgm:presLayoutVars>
      </dgm:prSet>
      <dgm:spPr/>
    </dgm:pt>
    <dgm:pt modelId="{2DB70F4D-42EC-426F-876A-7DD3FF76D37B}" type="pres">
      <dgm:prSet presAssocID="{0E74B4DC-D1D0-4E70-98DA-E33B78F8202F}" presName="rootComposite" presStyleCnt="0"/>
      <dgm:spPr/>
    </dgm:pt>
    <dgm:pt modelId="{D4333132-8395-4D05-B661-D83665DCC578}" type="pres">
      <dgm:prSet presAssocID="{0E74B4DC-D1D0-4E70-98DA-E33B78F8202F}" presName="rootText" presStyleLbl="node3" presStyleIdx="6" presStyleCnt="14" custScaleX="112645" custScaleY="75132" custLinFactNeighborX="-8986">
        <dgm:presLayoutVars>
          <dgm:chPref val="3"/>
        </dgm:presLayoutVars>
      </dgm:prSet>
      <dgm:spPr/>
    </dgm:pt>
    <dgm:pt modelId="{78967B72-5259-4B61-AE38-B6248C30C156}" type="pres">
      <dgm:prSet presAssocID="{0E74B4DC-D1D0-4E70-98DA-E33B78F8202F}" presName="rootConnector" presStyleLbl="node3" presStyleIdx="6" presStyleCnt="14"/>
      <dgm:spPr/>
    </dgm:pt>
    <dgm:pt modelId="{27FBB5C2-3482-4882-B4B4-4D3DFC0E347E}" type="pres">
      <dgm:prSet presAssocID="{0E74B4DC-D1D0-4E70-98DA-E33B78F8202F}" presName="hierChild4" presStyleCnt="0"/>
      <dgm:spPr/>
    </dgm:pt>
    <dgm:pt modelId="{5907072A-F9D3-444C-AB58-14138B34C1B2}" type="pres">
      <dgm:prSet presAssocID="{0E74B4DC-D1D0-4E70-98DA-E33B78F8202F}" presName="hierChild5" presStyleCnt="0"/>
      <dgm:spPr/>
    </dgm:pt>
    <dgm:pt modelId="{CDBE8010-AE6C-46E2-9977-EBC39C8324EC}" type="pres">
      <dgm:prSet presAssocID="{B4ECE28B-0188-42C4-8391-70FC6BC31326}" presName="hierChild5" presStyleCnt="0"/>
      <dgm:spPr/>
    </dgm:pt>
    <dgm:pt modelId="{6B6CF781-E6FE-49E1-B940-C41E2C7A0A96}" type="pres">
      <dgm:prSet presAssocID="{584FEFB7-DAA2-4BC3-8DA7-136FBF350461}" presName="Name37" presStyleLbl="parChTrans1D2" presStyleIdx="2" presStyleCnt="5"/>
      <dgm:spPr/>
    </dgm:pt>
    <dgm:pt modelId="{A485FC29-2E8E-43B2-A8F6-016F6BC72028}" type="pres">
      <dgm:prSet presAssocID="{3A1BAC50-3F86-4A66-BD36-2A40BA7BE91D}" presName="hierRoot2" presStyleCnt="0">
        <dgm:presLayoutVars>
          <dgm:hierBranch val="init"/>
        </dgm:presLayoutVars>
      </dgm:prSet>
      <dgm:spPr/>
    </dgm:pt>
    <dgm:pt modelId="{585B284F-5FA3-424D-B00F-CE19B45FD76B}" type="pres">
      <dgm:prSet presAssocID="{3A1BAC50-3F86-4A66-BD36-2A40BA7BE91D}" presName="rootComposite" presStyleCnt="0"/>
      <dgm:spPr/>
    </dgm:pt>
    <dgm:pt modelId="{FF1E8254-CFB7-4358-9F15-5731CE3A3EAA}" type="pres">
      <dgm:prSet presAssocID="{3A1BAC50-3F86-4A66-BD36-2A40BA7BE91D}" presName="rootText" presStyleLbl="node2" presStyleIdx="2" presStyleCnt="5" custScaleX="113291" custScaleY="75132" custLinFactNeighborX="707" custLinFactNeighborY="3286">
        <dgm:presLayoutVars>
          <dgm:chPref val="3"/>
        </dgm:presLayoutVars>
      </dgm:prSet>
      <dgm:spPr/>
    </dgm:pt>
    <dgm:pt modelId="{A5EA9C04-FD68-4A4F-B05F-D09007DFE741}" type="pres">
      <dgm:prSet presAssocID="{3A1BAC50-3F86-4A66-BD36-2A40BA7BE91D}" presName="rootConnector" presStyleLbl="node2" presStyleIdx="2" presStyleCnt="5"/>
      <dgm:spPr/>
    </dgm:pt>
    <dgm:pt modelId="{ED43B605-0745-4A8B-BE8D-46AD6DD96A63}" type="pres">
      <dgm:prSet presAssocID="{3A1BAC50-3F86-4A66-BD36-2A40BA7BE91D}" presName="hierChild4" presStyleCnt="0"/>
      <dgm:spPr/>
    </dgm:pt>
    <dgm:pt modelId="{1827885B-F21B-4894-8D06-09F52E97128D}" type="pres">
      <dgm:prSet presAssocID="{652E5F15-79A2-4D3A-ADD4-61C512D06647}" presName="Name37" presStyleLbl="parChTrans1D3" presStyleIdx="7" presStyleCnt="14"/>
      <dgm:spPr/>
    </dgm:pt>
    <dgm:pt modelId="{8ACA6F6D-66B2-4FAA-9265-DA2159B16916}" type="pres">
      <dgm:prSet presAssocID="{5C0DA7A1-98F1-4D28-A934-2D9E70CBEE4A}" presName="hierRoot2" presStyleCnt="0">
        <dgm:presLayoutVars>
          <dgm:hierBranch val="init"/>
        </dgm:presLayoutVars>
      </dgm:prSet>
      <dgm:spPr/>
    </dgm:pt>
    <dgm:pt modelId="{D190EC44-6899-4AFD-9E2E-F22D645F8C05}" type="pres">
      <dgm:prSet presAssocID="{5C0DA7A1-98F1-4D28-A934-2D9E70CBEE4A}" presName="rootComposite" presStyleCnt="0"/>
      <dgm:spPr/>
    </dgm:pt>
    <dgm:pt modelId="{DDBED57F-A1F4-493F-9878-CE704166AC25}" type="pres">
      <dgm:prSet presAssocID="{5C0DA7A1-98F1-4D28-A934-2D9E70CBEE4A}" presName="rootText" presStyleLbl="node3" presStyleIdx="7" presStyleCnt="14" custScaleX="128736" custScaleY="75132" custLinFactNeighborX="-6852">
        <dgm:presLayoutVars>
          <dgm:chPref val="3"/>
        </dgm:presLayoutVars>
      </dgm:prSet>
      <dgm:spPr/>
    </dgm:pt>
    <dgm:pt modelId="{9DE2B788-414E-4645-8773-E7436C57AD7A}" type="pres">
      <dgm:prSet presAssocID="{5C0DA7A1-98F1-4D28-A934-2D9E70CBEE4A}" presName="rootConnector" presStyleLbl="node3" presStyleIdx="7" presStyleCnt="14"/>
      <dgm:spPr/>
    </dgm:pt>
    <dgm:pt modelId="{F1B33E43-37F4-44E3-957C-7BF9424151A0}" type="pres">
      <dgm:prSet presAssocID="{5C0DA7A1-98F1-4D28-A934-2D9E70CBEE4A}" presName="hierChild4" presStyleCnt="0"/>
      <dgm:spPr/>
    </dgm:pt>
    <dgm:pt modelId="{781FFB72-A3FD-4796-A170-9B551722A025}" type="pres">
      <dgm:prSet presAssocID="{5C0DA7A1-98F1-4D28-A934-2D9E70CBEE4A}" presName="hierChild5" presStyleCnt="0"/>
      <dgm:spPr/>
    </dgm:pt>
    <dgm:pt modelId="{BEECF9CE-5697-4B43-90A8-F604679FDC3F}" type="pres">
      <dgm:prSet presAssocID="{10B77F52-0901-49B6-BB11-7627EA0EF696}" presName="Name37" presStyleLbl="parChTrans1D3" presStyleIdx="8" presStyleCnt="14"/>
      <dgm:spPr/>
    </dgm:pt>
    <dgm:pt modelId="{062FA985-B094-48AC-939C-6ED4FBFC2B44}" type="pres">
      <dgm:prSet presAssocID="{75AF83BE-810C-4EF3-90AB-58DE638A3D5D}" presName="hierRoot2" presStyleCnt="0">
        <dgm:presLayoutVars>
          <dgm:hierBranch val="init"/>
        </dgm:presLayoutVars>
      </dgm:prSet>
      <dgm:spPr/>
    </dgm:pt>
    <dgm:pt modelId="{9DF07138-9BCB-4372-8620-EB4C4006876E}" type="pres">
      <dgm:prSet presAssocID="{75AF83BE-810C-4EF3-90AB-58DE638A3D5D}" presName="rootComposite" presStyleCnt="0"/>
      <dgm:spPr/>
    </dgm:pt>
    <dgm:pt modelId="{D174BD96-690F-4821-BDBB-BF1FA0688639}" type="pres">
      <dgm:prSet presAssocID="{75AF83BE-810C-4EF3-90AB-58DE638A3D5D}" presName="rootText" presStyleLbl="node3" presStyleIdx="8" presStyleCnt="14" custScaleX="125364" custScaleY="109201" custLinFactNeighborX="-5866" custLinFactNeighborY="-1972">
        <dgm:presLayoutVars>
          <dgm:chPref val="3"/>
        </dgm:presLayoutVars>
      </dgm:prSet>
      <dgm:spPr/>
    </dgm:pt>
    <dgm:pt modelId="{5DDD730F-020E-4DBC-ACC4-39D9AB2DEEF7}" type="pres">
      <dgm:prSet presAssocID="{75AF83BE-810C-4EF3-90AB-58DE638A3D5D}" presName="rootConnector" presStyleLbl="node3" presStyleIdx="8" presStyleCnt="14"/>
      <dgm:spPr/>
    </dgm:pt>
    <dgm:pt modelId="{5FE19C4F-1D4E-45F9-896A-BCEB29A3E5F5}" type="pres">
      <dgm:prSet presAssocID="{75AF83BE-810C-4EF3-90AB-58DE638A3D5D}" presName="hierChild4" presStyleCnt="0"/>
      <dgm:spPr/>
    </dgm:pt>
    <dgm:pt modelId="{F5E6B6DD-2F8F-482F-919F-046A4643763D}" type="pres">
      <dgm:prSet presAssocID="{75AF83BE-810C-4EF3-90AB-58DE638A3D5D}" presName="hierChild5" presStyleCnt="0"/>
      <dgm:spPr/>
    </dgm:pt>
    <dgm:pt modelId="{12A9F1A0-EA8F-47E2-8CEA-49CAA403F236}" type="pres">
      <dgm:prSet presAssocID="{D0ECAC28-70F9-49B5-91E9-CC3AA35E3171}" presName="Name37" presStyleLbl="parChTrans1D3" presStyleIdx="9" presStyleCnt="14"/>
      <dgm:spPr/>
    </dgm:pt>
    <dgm:pt modelId="{18EC7143-2AB8-4E67-8D89-40EF55BA756B}" type="pres">
      <dgm:prSet presAssocID="{2EA0E40C-ECD4-48E6-91B7-2BBD68287BFB}" presName="hierRoot2" presStyleCnt="0">
        <dgm:presLayoutVars>
          <dgm:hierBranch val="init"/>
        </dgm:presLayoutVars>
      </dgm:prSet>
      <dgm:spPr/>
    </dgm:pt>
    <dgm:pt modelId="{9C819D86-BCF5-4BE3-A921-1744B3DEFD4B}" type="pres">
      <dgm:prSet presAssocID="{2EA0E40C-ECD4-48E6-91B7-2BBD68287BFB}" presName="rootComposite" presStyleCnt="0"/>
      <dgm:spPr/>
    </dgm:pt>
    <dgm:pt modelId="{6F0A0EBA-4839-4F14-86ED-8A18487B77A0}" type="pres">
      <dgm:prSet presAssocID="{2EA0E40C-ECD4-48E6-91B7-2BBD68287BFB}" presName="rootText" presStyleLbl="node3" presStyleIdx="9" presStyleCnt="14" custScaleX="143165" custScaleY="120387" custLinFactNeighborX="-4880" custLinFactNeighborY="-3944">
        <dgm:presLayoutVars>
          <dgm:chPref val="3"/>
        </dgm:presLayoutVars>
      </dgm:prSet>
      <dgm:spPr/>
    </dgm:pt>
    <dgm:pt modelId="{D3D1F7EC-18CE-401D-80EF-E9389FE6227F}" type="pres">
      <dgm:prSet presAssocID="{2EA0E40C-ECD4-48E6-91B7-2BBD68287BFB}" presName="rootConnector" presStyleLbl="node3" presStyleIdx="9" presStyleCnt="14"/>
      <dgm:spPr/>
    </dgm:pt>
    <dgm:pt modelId="{DAC3D3F1-17F6-41EB-A8DE-4BF21AB6CF66}" type="pres">
      <dgm:prSet presAssocID="{2EA0E40C-ECD4-48E6-91B7-2BBD68287BFB}" presName="hierChild4" presStyleCnt="0"/>
      <dgm:spPr/>
    </dgm:pt>
    <dgm:pt modelId="{4913A707-165E-4A80-8622-2B94A4E96829}" type="pres">
      <dgm:prSet presAssocID="{2EA0E40C-ECD4-48E6-91B7-2BBD68287BFB}" presName="hierChild5" presStyleCnt="0"/>
      <dgm:spPr/>
    </dgm:pt>
    <dgm:pt modelId="{59702613-6131-4410-A902-6B5F4DCCBE6C}" type="pres">
      <dgm:prSet presAssocID="{3A1BAC50-3F86-4A66-BD36-2A40BA7BE91D}" presName="hierChild5" presStyleCnt="0"/>
      <dgm:spPr/>
    </dgm:pt>
    <dgm:pt modelId="{49F4C0F7-08C7-42C2-8D4F-49D5F4880D63}" type="pres">
      <dgm:prSet presAssocID="{A36178AD-897D-4F26-BBDF-E7258B86CCF1}" presName="Name37" presStyleLbl="parChTrans1D2" presStyleIdx="3" presStyleCnt="5"/>
      <dgm:spPr/>
    </dgm:pt>
    <dgm:pt modelId="{D134B52B-A2EE-4842-8C38-92E67F44BAFA}" type="pres">
      <dgm:prSet presAssocID="{29F980D9-5756-4FB3-B9D4-E24E47620D19}" presName="hierRoot2" presStyleCnt="0">
        <dgm:presLayoutVars>
          <dgm:hierBranch val="init"/>
        </dgm:presLayoutVars>
      </dgm:prSet>
      <dgm:spPr/>
    </dgm:pt>
    <dgm:pt modelId="{55DFA1F9-3276-4099-BEFD-6A7D88D9782E}" type="pres">
      <dgm:prSet presAssocID="{29F980D9-5756-4FB3-B9D4-E24E47620D19}" presName="rootComposite" presStyleCnt="0"/>
      <dgm:spPr/>
    </dgm:pt>
    <dgm:pt modelId="{51F361E6-CBC3-454B-89B2-BA05E77542A0}" type="pres">
      <dgm:prSet presAssocID="{29F980D9-5756-4FB3-B9D4-E24E47620D19}" presName="rootText" presStyleLbl="node2" presStyleIdx="3" presStyleCnt="5" custScaleX="89459" custScaleY="75132" custLinFactNeighborX="1394" custLinFactNeighborY="3286">
        <dgm:presLayoutVars>
          <dgm:chPref val="3"/>
        </dgm:presLayoutVars>
      </dgm:prSet>
      <dgm:spPr/>
    </dgm:pt>
    <dgm:pt modelId="{0F93499D-8022-4664-B6EE-82EE4335C668}" type="pres">
      <dgm:prSet presAssocID="{29F980D9-5756-4FB3-B9D4-E24E47620D19}" presName="rootConnector" presStyleLbl="node2" presStyleIdx="3" presStyleCnt="5"/>
      <dgm:spPr/>
    </dgm:pt>
    <dgm:pt modelId="{4718C2E8-244F-4C66-AFA4-6AD9230CB6C7}" type="pres">
      <dgm:prSet presAssocID="{29F980D9-5756-4FB3-B9D4-E24E47620D19}" presName="hierChild4" presStyleCnt="0"/>
      <dgm:spPr/>
    </dgm:pt>
    <dgm:pt modelId="{0C91B2D4-CA1D-4B3E-BDE8-4248035099A6}" type="pres">
      <dgm:prSet presAssocID="{67CFDB2B-6663-4842-A28B-4CA139A3521A}" presName="Name37" presStyleLbl="parChTrans1D3" presStyleIdx="10" presStyleCnt="14"/>
      <dgm:spPr/>
    </dgm:pt>
    <dgm:pt modelId="{2D0318FF-7E10-4743-AA3C-EE34574954A6}" type="pres">
      <dgm:prSet presAssocID="{1B5E08BA-C1A9-4523-B190-2DDB750D5B0A}" presName="hierRoot2" presStyleCnt="0">
        <dgm:presLayoutVars>
          <dgm:hierBranch val="init"/>
        </dgm:presLayoutVars>
      </dgm:prSet>
      <dgm:spPr/>
    </dgm:pt>
    <dgm:pt modelId="{9BA22F19-34C2-4E7D-9CD3-DFAA108F42DF}" type="pres">
      <dgm:prSet presAssocID="{1B5E08BA-C1A9-4523-B190-2DDB750D5B0A}" presName="rootComposite" presStyleCnt="0"/>
      <dgm:spPr/>
    </dgm:pt>
    <dgm:pt modelId="{9FB172D1-CE86-449B-BA7F-A08DDAE45FA2}" type="pres">
      <dgm:prSet presAssocID="{1B5E08BA-C1A9-4523-B190-2DDB750D5B0A}" presName="rootText" presStyleLbl="node3" presStyleIdx="10" presStyleCnt="14" custScaleX="119229" custScaleY="75132" custLinFactNeighborX="569">
        <dgm:presLayoutVars>
          <dgm:chPref val="3"/>
        </dgm:presLayoutVars>
      </dgm:prSet>
      <dgm:spPr/>
    </dgm:pt>
    <dgm:pt modelId="{128012E3-F8A4-45BE-8AB2-890557275A28}" type="pres">
      <dgm:prSet presAssocID="{1B5E08BA-C1A9-4523-B190-2DDB750D5B0A}" presName="rootConnector" presStyleLbl="node3" presStyleIdx="10" presStyleCnt="14"/>
      <dgm:spPr/>
    </dgm:pt>
    <dgm:pt modelId="{B0D1F30E-212D-4916-847A-4806E00AD601}" type="pres">
      <dgm:prSet presAssocID="{1B5E08BA-C1A9-4523-B190-2DDB750D5B0A}" presName="hierChild4" presStyleCnt="0"/>
      <dgm:spPr/>
    </dgm:pt>
    <dgm:pt modelId="{74B2F32F-49ED-46EA-B1AD-B7070946550C}" type="pres">
      <dgm:prSet presAssocID="{1B5E08BA-C1A9-4523-B190-2DDB750D5B0A}" presName="hierChild5" presStyleCnt="0"/>
      <dgm:spPr/>
    </dgm:pt>
    <dgm:pt modelId="{8D7B6C20-B473-4D40-8CF4-D67FC7592113}" type="pres">
      <dgm:prSet presAssocID="{DE2DC99F-7708-41E3-A286-1047D7573EC2}" presName="Name37" presStyleLbl="parChTrans1D3" presStyleIdx="11" presStyleCnt="14"/>
      <dgm:spPr/>
    </dgm:pt>
    <dgm:pt modelId="{40401945-3133-4B2D-AA5F-23F7A688197E}" type="pres">
      <dgm:prSet presAssocID="{D0D25C7D-4328-45F0-8F53-04D8B61F2EF6}" presName="hierRoot2" presStyleCnt="0">
        <dgm:presLayoutVars>
          <dgm:hierBranch val="init"/>
        </dgm:presLayoutVars>
      </dgm:prSet>
      <dgm:spPr/>
    </dgm:pt>
    <dgm:pt modelId="{F4FE6055-8A17-4A09-9E70-4EF82836A0AF}" type="pres">
      <dgm:prSet presAssocID="{D0D25C7D-4328-45F0-8F53-04D8B61F2EF6}" presName="rootComposite" presStyleCnt="0"/>
      <dgm:spPr/>
    </dgm:pt>
    <dgm:pt modelId="{604FAC09-CA0C-40C1-85DD-2AA2BF7031BD}" type="pres">
      <dgm:prSet presAssocID="{D0D25C7D-4328-45F0-8F53-04D8B61F2EF6}" presName="rootText" presStyleLbl="node3" presStyleIdx="11" presStyleCnt="14" custScaleX="121368" custScaleY="75132" custLinFactNeighborX="85" custLinFactNeighborY="-1919">
        <dgm:presLayoutVars>
          <dgm:chPref val="3"/>
        </dgm:presLayoutVars>
      </dgm:prSet>
      <dgm:spPr/>
    </dgm:pt>
    <dgm:pt modelId="{C08C79AB-FBA3-4D1D-BE82-7B8E1C5C56C8}" type="pres">
      <dgm:prSet presAssocID="{D0D25C7D-4328-45F0-8F53-04D8B61F2EF6}" presName="rootConnector" presStyleLbl="node3" presStyleIdx="11" presStyleCnt="14"/>
      <dgm:spPr/>
    </dgm:pt>
    <dgm:pt modelId="{714CC939-7380-4DD4-AF52-917679023354}" type="pres">
      <dgm:prSet presAssocID="{D0D25C7D-4328-45F0-8F53-04D8B61F2EF6}" presName="hierChild4" presStyleCnt="0"/>
      <dgm:spPr/>
    </dgm:pt>
    <dgm:pt modelId="{4D850FD2-CC76-408C-86C3-49CA56A0FB88}" type="pres">
      <dgm:prSet presAssocID="{D0D25C7D-4328-45F0-8F53-04D8B61F2EF6}" presName="hierChild5" presStyleCnt="0"/>
      <dgm:spPr/>
    </dgm:pt>
    <dgm:pt modelId="{2AA77B1C-6080-4896-AFD5-A1430D373764}" type="pres">
      <dgm:prSet presAssocID="{6F00D170-DA2B-4F0D-B0BE-EF2FA52DBE42}" presName="Name37" presStyleLbl="parChTrans1D3" presStyleIdx="12" presStyleCnt="14"/>
      <dgm:spPr/>
    </dgm:pt>
    <dgm:pt modelId="{F3EC9DBC-3B31-44B2-8A52-FFBBBB8A78CE}" type="pres">
      <dgm:prSet presAssocID="{B6CD8180-24A9-464B-837A-6B99036E8EBB}" presName="hierRoot2" presStyleCnt="0">
        <dgm:presLayoutVars>
          <dgm:hierBranch val="init"/>
        </dgm:presLayoutVars>
      </dgm:prSet>
      <dgm:spPr/>
    </dgm:pt>
    <dgm:pt modelId="{4196EAD6-D128-44DB-ACB9-5B5236BB3F7B}" type="pres">
      <dgm:prSet presAssocID="{B6CD8180-24A9-464B-837A-6B99036E8EBB}" presName="rootComposite" presStyleCnt="0"/>
      <dgm:spPr/>
    </dgm:pt>
    <dgm:pt modelId="{0CC1FBCD-18C6-4556-8329-658A18514058}" type="pres">
      <dgm:prSet presAssocID="{B6CD8180-24A9-464B-837A-6B99036E8EBB}" presName="rootText" presStyleLbl="node3" presStyleIdx="12" presStyleCnt="14" custScaleX="127029" custScaleY="75132" custLinFactNeighborX="900">
        <dgm:presLayoutVars>
          <dgm:chPref val="3"/>
        </dgm:presLayoutVars>
      </dgm:prSet>
      <dgm:spPr/>
    </dgm:pt>
    <dgm:pt modelId="{91E040F7-CCCE-4CD0-94C1-2E6F9FD72A23}" type="pres">
      <dgm:prSet presAssocID="{B6CD8180-24A9-464B-837A-6B99036E8EBB}" presName="rootConnector" presStyleLbl="node3" presStyleIdx="12" presStyleCnt="14"/>
      <dgm:spPr/>
    </dgm:pt>
    <dgm:pt modelId="{649B1C8A-6EA5-4309-B3D8-EE92F922835E}" type="pres">
      <dgm:prSet presAssocID="{B6CD8180-24A9-464B-837A-6B99036E8EBB}" presName="hierChild4" presStyleCnt="0"/>
      <dgm:spPr/>
    </dgm:pt>
    <dgm:pt modelId="{7D9FB242-C383-4B1B-8A11-B9D5FBC7D999}" type="pres">
      <dgm:prSet presAssocID="{B6CD8180-24A9-464B-837A-6B99036E8EBB}" presName="hierChild5" presStyleCnt="0"/>
      <dgm:spPr/>
    </dgm:pt>
    <dgm:pt modelId="{678F3A7B-B907-41F1-B881-AB0012458514}" type="pres">
      <dgm:prSet presAssocID="{29F980D9-5756-4FB3-B9D4-E24E47620D19}" presName="hierChild5" presStyleCnt="0"/>
      <dgm:spPr/>
    </dgm:pt>
    <dgm:pt modelId="{F798800A-1F2F-4009-8FB7-BC82D8CA8414}" type="pres">
      <dgm:prSet presAssocID="{24C79D27-F826-4D53-BB45-B4B549E3B389}" presName="Name37" presStyleLbl="parChTrans1D2" presStyleIdx="4" presStyleCnt="5"/>
      <dgm:spPr/>
    </dgm:pt>
    <dgm:pt modelId="{4F45BF84-3B62-41BA-AF8A-DDD4DA92B43C}" type="pres">
      <dgm:prSet presAssocID="{3316DADB-7D3A-454D-8EB3-F882F41DC54E}" presName="hierRoot2" presStyleCnt="0">
        <dgm:presLayoutVars>
          <dgm:hierBranch val="init"/>
        </dgm:presLayoutVars>
      </dgm:prSet>
      <dgm:spPr/>
    </dgm:pt>
    <dgm:pt modelId="{7512E805-24E2-41DE-80D5-66C9EC48372F}" type="pres">
      <dgm:prSet presAssocID="{3316DADB-7D3A-454D-8EB3-F882F41DC54E}" presName="rootComposite" presStyleCnt="0"/>
      <dgm:spPr/>
    </dgm:pt>
    <dgm:pt modelId="{75C00297-C31B-4AE8-93E1-92C4F5D11EEC}" type="pres">
      <dgm:prSet presAssocID="{3316DADB-7D3A-454D-8EB3-F882F41DC54E}" presName="rootText" presStyleLbl="node2" presStyleIdx="4" presStyleCnt="5" custScaleX="75132" custScaleY="75132" custLinFactNeighborX="6573" custLinFactNeighborY="4929">
        <dgm:presLayoutVars>
          <dgm:chPref val="3"/>
        </dgm:presLayoutVars>
      </dgm:prSet>
      <dgm:spPr/>
    </dgm:pt>
    <dgm:pt modelId="{9EE80822-CE2B-4F8A-A987-24A605FDC8F8}" type="pres">
      <dgm:prSet presAssocID="{3316DADB-7D3A-454D-8EB3-F882F41DC54E}" presName="rootConnector" presStyleLbl="node2" presStyleIdx="4" presStyleCnt="5"/>
      <dgm:spPr/>
    </dgm:pt>
    <dgm:pt modelId="{5268D536-D4EE-43D8-8320-668B778B013A}" type="pres">
      <dgm:prSet presAssocID="{3316DADB-7D3A-454D-8EB3-F882F41DC54E}" presName="hierChild4" presStyleCnt="0"/>
      <dgm:spPr/>
    </dgm:pt>
    <dgm:pt modelId="{78B5A39E-3A9A-435F-8B74-29A8D1D83D23}" type="pres">
      <dgm:prSet presAssocID="{DFDB6863-E362-47B9-8A21-95DCBF5E45F6}" presName="Name37" presStyleLbl="parChTrans1D3" presStyleIdx="13" presStyleCnt="14"/>
      <dgm:spPr/>
    </dgm:pt>
    <dgm:pt modelId="{D9EB3945-980A-4711-9A66-BB87A5C68E40}" type="pres">
      <dgm:prSet presAssocID="{57390233-ED46-4687-B865-A285C03D6921}" presName="hierRoot2" presStyleCnt="0">
        <dgm:presLayoutVars>
          <dgm:hierBranch val="init"/>
        </dgm:presLayoutVars>
      </dgm:prSet>
      <dgm:spPr/>
    </dgm:pt>
    <dgm:pt modelId="{453B5DE4-1910-40A1-BE7C-604AE82BF2A2}" type="pres">
      <dgm:prSet presAssocID="{57390233-ED46-4687-B865-A285C03D6921}" presName="rootComposite" presStyleCnt="0"/>
      <dgm:spPr/>
    </dgm:pt>
    <dgm:pt modelId="{262B41D6-B6B4-4869-90DF-28D0236B2D77}" type="pres">
      <dgm:prSet presAssocID="{57390233-ED46-4687-B865-A285C03D6921}" presName="rootText" presStyleLbl="node3" presStyleIdx="13" presStyleCnt="14" custScaleX="118198" custScaleY="75132">
        <dgm:presLayoutVars>
          <dgm:chPref val="3"/>
        </dgm:presLayoutVars>
      </dgm:prSet>
      <dgm:spPr/>
    </dgm:pt>
    <dgm:pt modelId="{D7D33753-0B6E-4C01-A6ED-075E19DD7DA2}" type="pres">
      <dgm:prSet presAssocID="{57390233-ED46-4687-B865-A285C03D6921}" presName="rootConnector" presStyleLbl="node3" presStyleIdx="13" presStyleCnt="14"/>
      <dgm:spPr/>
    </dgm:pt>
    <dgm:pt modelId="{58C4F2DD-5645-4E4B-A5FA-4614AC316852}" type="pres">
      <dgm:prSet presAssocID="{57390233-ED46-4687-B865-A285C03D6921}" presName="hierChild4" presStyleCnt="0"/>
      <dgm:spPr/>
    </dgm:pt>
    <dgm:pt modelId="{6A1EB514-4A45-4D1C-B9E1-CA98903F482A}" type="pres">
      <dgm:prSet presAssocID="{57390233-ED46-4687-B865-A285C03D6921}" presName="hierChild5" presStyleCnt="0"/>
      <dgm:spPr/>
    </dgm:pt>
    <dgm:pt modelId="{3030FD04-B344-4BD4-8B53-4F0A36BD095F}" type="pres">
      <dgm:prSet presAssocID="{3316DADB-7D3A-454D-8EB3-F882F41DC54E}" presName="hierChild5" presStyleCnt="0"/>
      <dgm:spPr/>
    </dgm:pt>
    <dgm:pt modelId="{9A0D4919-D1D4-4CA8-A50D-44F1A83A8FB9}" type="pres">
      <dgm:prSet presAssocID="{B06FD9A9-7EBF-4AB8-BFE5-D5365738A639}" presName="hierChild3" presStyleCnt="0"/>
      <dgm:spPr/>
    </dgm:pt>
  </dgm:ptLst>
  <dgm:cxnLst>
    <dgm:cxn modelId="{35D42E03-676F-49EB-B95A-23F45EC4731E}" type="presOf" srcId="{75AF83BE-810C-4EF3-90AB-58DE638A3D5D}" destId="{5DDD730F-020E-4DBC-ACC4-39D9AB2DEEF7}" srcOrd="1" destOrd="0" presId="urn:microsoft.com/office/officeart/2005/8/layout/orgChart1"/>
    <dgm:cxn modelId="{2BA68E05-BCA3-469C-8CA7-564B143902F1}" type="presOf" srcId="{B68397D8-57C7-41A4-B92A-95B431EB198C}" destId="{E9C2EBE0-CCFC-402B-B0DB-6C7B3453DDCD}" srcOrd="0" destOrd="0" presId="urn:microsoft.com/office/officeart/2005/8/layout/orgChart1"/>
    <dgm:cxn modelId="{1965AA0B-4CE1-477C-A212-54AC432CF072}" type="presOf" srcId="{75AF83BE-810C-4EF3-90AB-58DE638A3D5D}" destId="{D174BD96-690F-4821-BDBB-BF1FA0688639}" srcOrd="0" destOrd="0" presId="urn:microsoft.com/office/officeart/2005/8/layout/orgChart1"/>
    <dgm:cxn modelId="{C15BB80D-3EF7-49A3-A66B-67284CD9E9D6}" type="presOf" srcId="{652E5F15-79A2-4D3A-ADD4-61C512D06647}" destId="{1827885B-F21B-4894-8D06-09F52E97128D}" srcOrd="0" destOrd="0" presId="urn:microsoft.com/office/officeart/2005/8/layout/orgChart1"/>
    <dgm:cxn modelId="{BD938816-5E5A-4171-8C8F-586E5F2B3609}" type="presOf" srcId="{1B5E08BA-C1A9-4523-B190-2DDB750D5B0A}" destId="{9FB172D1-CE86-449B-BA7F-A08DDAE45FA2}" srcOrd="0" destOrd="0" presId="urn:microsoft.com/office/officeart/2005/8/layout/orgChart1"/>
    <dgm:cxn modelId="{BF24A116-76DB-4B19-B3C8-04CF28372C12}" type="presOf" srcId="{4A434436-F45F-4A25-B95A-6EFF68C0A4DA}" destId="{405EC9AE-4B29-4D81-8187-679F2743C631}" srcOrd="0" destOrd="0" presId="urn:microsoft.com/office/officeart/2005/8/layout/orgChart1"/>
    <dgm:cxn modelId="{73990617-AC3D-4D74-B26F-FC606ADF6839}" srcId="{3A6BD1B7-E137-4C5B-ABBD-CE64EA1F551C}" destId="{91DDAA3C-424B-4C89-AB9E-6A49EE5A7B32}" srcOrd="1" destOrd="0" parTransId="{4A434436-F45F-4A25-B95A-6EFF68C0A4DA}" sibTransId="{7A92391F-CB1C-4D05-BF6A-2E1FC2108468}"/>
    <dgm:cxn modelId="{4EA1CB1C-F45B-465F-A494-4CCFE594685C}" type="presOf" srcId="{B06FD9A9-7EBF-4AB8-BFE5-D5365738A639}" destId="{8A26651C-180E-45D8-8637-6AA677425AD1}" srcOrd="0" destOrd="0" presId="urn:microsoft.com/office/officeart/2005/8/layout/orgChart1"/>
    <dgm:cxn modelId="{D20E8F20-C231-44DB-AD91-5679188F72F5}" type="presOf" srcId="{97A62C49-5D7F-45DA-B237-3460DC8E3105}" destId="{EC53671E-6455-4503-BC8A-D17DCC9834BA}" srcOrd="1" destOrd="0" presId="urn:microsoft.com/office/officeart/2005/8/layout/orgChart1"/>
    <dgm:cxn modelId="{33832A21-7A1B-4C61-ABC4-BF1A955C7897}" type="presOf" srcId="{5C0DA7A1-98F1-4D28-A934-2D9E70CBEE4A}" destId="{DDBED57F-A1F4-493F-9878-CE704166AC25}" srcOrd="0" destOrd="0" presId="urn:microsoft.com/office/officeart/2005/8/layout/orgChart1"/>
    <dgm:cxn modelId="{7EEDDE26-12BC-433C-9B9B-D103274B61F6}" type="presOf" srcId="{B6CD8180-24A9-464B-837A-6B99036E8EBB}" destId="{0CC1FBCD-18C6-4556-8329-658A18514058}" srcOrd="0" destOrd="0" presId="urn:microsoft.com/office/officeart/2005/8/layout/orgChart1"/>
    <dgm:cxn modelId="{0F277A28-A984-4C3B-B3E2-125C9E8BCC7B}" srcId="{B06FD9A9-7EBF-4AB8-BFE5-D5365738A639}" destId="{B4ECE28B-0188-42C4-8391-70FC6BC31326}" srcOrd="1" destOrd="0" parTransId="{AD0306DA-0D72-4D79-9B8A-172CC8A1E6E6}" sibTransId="{3544A709-51A5-4E59-B002-D9C82A9AE509}"/>
    <dgm:cxn modelId="{1695F728-48B2-4A06-86C8-0FBF02B8E1CB}" type="presOf" srcId="{29F980D9-5756-4FB3-B9D4-E24E47620D19}" destId="{0F93499D-8022-4664-B6EE-82EE4335C668}" srcOrd="1" destOrd="0" presId="urn:microsoft.com/office/officeart/2005/8/layout/orgChart1"/>
    <dgm:cxn modelId="{CEBDA82E-1AD8-4909-AE1D-9646E54F9E4D}" srcId="{B06FD9A9-7EBF-4AB8-BFE5-D5365738A639}" destId="{29F980D9-5756-4FB3-B9D4-E24E47620D19}" srcOrd="3" destOrd="0" parTransId="{A36178AD-897D-4F26-BBDF-E7258B86CCF1}" sibTransId="{522213F5-0173-41CD-B09E-71E856F6B95F}"/>
    <dgm:cxn modelId="{1CC6842F-6660-47D0-A990-7320629B356F}" type="presOf" srcId="{957BB247-96C0-4205-8FB8-E9619A0B77E8}" destId="{A1BE16C9-977A-4884-8F58-87B447C1D463}" srcOrd="0" destOrd="0" presId="urn:microsoft.com/office/officeart/2005/8/layout/orgChart1"/>
    <dgm:cxn modelId="{10ACEA32-CBF0-40DA-81CC-E997D2EE910F}" type="presOf" srcId="{0E74B4DC-D1D0-4E70-98DA-E33B78F8202F}" destId="{D4333132-8395-4D05-B661-D83665DCC578}" srcOrd="0" destOrd="0" presId="urn:microsoft.com/office/officeart/2005/8/layout/orgChart1"/>
    <dgm:cxn modelId="{2D347534-9279-4FD2-B17A-0EE0219ACC2D}" type="presOf" srcId="{3316DADB-7D3A-454D-8EB3-F882F41DC54E}" destId="{9EE80822-CE2B-4F8A-A987-24A605FDC8F8}" srcOrd="1" destOrd="0" presId="urn:microsoft.com/office/officeart/2005/8/layout/orgChart1"/>
    <dgm:cxn modelId="{F0B33536-CDB7-4916-BAAE-13B6B9017DBC}" srcId="{3316DADB-7D3A-454D-8EB3-F882F41DC54E}" destId="{57390233-ED46-4687-B865-A285C03D6921}" srcOrd="0" destOrd="0" parTransId="{DFDB6863-E362-47B9-8A21-95DCBF5E45F6}" sibTransId="{B66A7625-77F0-4EA3-AED3-E45FEDFA039E}"/>
    <dgm:cxn modelId="{58384D36-3EF6-4975-B37B-15CADAF069C1}" srcId="{3A1BAC50-3F86-4A66-BD36-2A40BA7BE91D}" destId="{5C0DA7A1-98F1-4D28-A934-2D9E70CBEE4A}" srcOrd="0" destOrd="0" parTransId="{652E5F15-79A2-4D3A-ADD4-61C512D06647}" sibTransId="{F362A859-4A55-4C78-B7FF-E00FBFFE6C8E}"/>
    <dgm:cxn modelId="{D8398A40-F04D-44C7-A14E-972FE1AFDEF4}" type="presOf" srcId="{0E74B4DC-D1D0-4E70-98DA-E33B78F8202F}" destId="{78967B72-5259-4B61-AE38-B6248C30C156}" srcOrd="1" destOrd="0" presId="urn:microsoft.com/office/officeart/2005/8/layout/orgChart1"/>
    <dgm:cxn modelId="{1BFEBE5C-82C3-4494-A826-6F224BCF6462}" type="presOf" srcId="{57390233-ED46-4687-B865-A285C03D6921}" destId="{262B41D6-B6B4-4869-90DF-28D0236B2D77}" srcOrd="0" destOrd="0" presId="urn:microsoft.com/office/officeart/2005/8/layout/orgChart1"/>
    <dgm:cxn modelId="{CF0BFF5E-0D73-43E4-AC56-F22A1C1CE890}" srcId="{3A1BAC50-3F86-4A66-BD36-2A40BA7BE91D}" destId="{2EA0E40C-ECD4-48E6-91B7-2BBD68287BFB}" srcOrd="2" destOrd="0" parTransId="{D0ECAC28-70F9-49B5-91E9-CC3AA35E3171}" sibTransId="{9E1091FE-A381-4330-9CAC-5E3DC804CB33}"/>
    <dgm:cxn modelId="{8FCF4A61-1E87-4B1B-BA30-4341CD0846CB}" type="presOf" srcId="{8D71E0FC-E3CA-45F9-A4D4-C122756FCFD1}" destId="{0F9FAB27-84C3-48C0-8B30-3D95762F1750}" srcOrd="0" destOrd="0" presId="urn:microsoft.com/office/officeart/2005/8/layout/orgChart1"/>
    <dgm:cxn modelId="{1A0B4444-8DA6-4265-81EC-4D1D5EDC4860}" type="presOf" srcId="{B68397D8-57C7-41A4-B92A-95B431EB198C}" destId="{3CC219A4-8EE6-4B63-82E3-F98017D53FB6}" srcOrd="1" destOrd="0" presId="urn:microsoft.com/office/officeart/2005/8/layout/orgChart1"/>
    <dgm:cxn modelId="{340ACF45-1C58-4351-8C0D-61388FC137AA}" type="presOf" srcId="{3A1BAC50-3F86-4A66-BD36-2A40BA7BE91D}" destId="{A5EA9C04-FD68-4A4F-B05F-D09007DFE741}" srcOrd="1" destOrd="0" presId="urn:microsoft.com/office/officeart/2005/8/layout/orgChart1"/>
    <dgm:cxn modelId="{87132A66-6F56-4CEB-9E2F-A576F95246C7}" type="presOf" srcId="{3A6BD1B7-E137-4C5B-ABBD-CE64EA1F551C}" destId="{DDCBBEAE-4F0B-46E3-B107-2A01ECAE8986}" srcOrd="1" destOrd="0" presId="urn:microsoft.com/office/officeart/2005/8/layout/orgChart1"/>
    <dgm:cxn modelId="{7E0AE84B-1068-4989-B63E-5B8DBD150240}" type="presOf" srcId="{57390233-ED46-4687-B865-A285C03D6921}" destId="{D7D33753-0B6E-4C01-A6ED-075E19DD7DA2}" srcOrd="1" destOrd="0" presId="urn:microsoft.com/office/officeart/2005/8/layout/orgChart1"/>
    <dgm:cxn modelId="{0274EE4C-5B21-4089-BD7B-874C18E8043E}" type="presOf" srcId="{99FBCE24-2E7D-41D6-B219-2E0BE7B21D9F}" destId="{74AC30E5-42DA-44F2-9122-F587C6B5176E}" srcOrd="0" destOrd="0" presId="urn:microsoft.com/office/officeart/2005/8/layout/orgChart1"/>
    <dgm:cxn modelId="{87A10D6E-FFA0-4DBC-83E9-EA6191C21489}" type="presOf" srcId="{584FEFB7-DAA2-4BC3-8DA7-136FBF350461}" destId="{6B6CF781-E6FE-49E1-B940-C41E2C7A0A96}" srcOrd="0" destOrd="0" presId="urn:microsoft.com/office/officeart/2005/8/layout/orgChart1"/>
    <dgm:cxn modelId="{B47BA16E-7F29-4736-8A20-807435A19ACA}" type="presOf" srcId="{D0D25C7D-4328-45F0-8F53-04D8B61F2EF6}" destId="{604FAC09-CA0C-40C1-85DD-2AA2BF7031BD}" srcOrd="0" destOrd="0" presId="urn:microsoft.com/office/officeart/2005/8/layout/orgChart1"/>
    <dgm:cxn modelId="{E0F4FD4E-4989-4373-8423-785D229D3017}" srcId="{B06FD9A9-7EBF-4AB8-BFE5-D5365738A639}" destId="{3A6BD1B7-E137-4C5B-ABBD-CE64EA1F551C}" srcOrd="0" destOrd="0" parTransId="{C3887A9C-2FE5-4289-99EF-8778F21CB16B}" sibTransId="{530CBAA1-BB6C-44BC-91C2-18B918016E36}"/>
    <dgm:cxn modelId="{759C7870-1590-4E81-BA57-A1C5FEBA0C87}" type="presOf" srcId="{957BB247-96C0-4205-8FB8-E9619A0B77E8}" destId="{56BE2132-D1F2-4603-AA1F-6864D9CBBD68}" srcOrd="1" destOrd="0" presId="urn:microsoft.com/office/officeart/2005/8/layout/orgChart1"/>
    <dgm:cxn modelId="{C0DCB450-DA95-49AE-96F4-88470A426CA6}" type="presOf" srcId="{97A62C49-5D7F-45DA-B237-3460DC8E3105}" destId="{3F81985D-6E44-4038-BCE6-82116AEBDC08}" srcOrd="0" destOrd="0" presId="urn:microsoft.com/office/officeart/2005/8/layout/orgChart1"/>
    <dgm:cxn modelId="{6B8C5C71-7F4C-4A53-A10A-6E898769F534}" type="presOf" srcId="{5C2C6847-67C7-4C33-8DB4-317B73A4CFD2}" destId="{26CA74B2-D70A-42C1-AF66-C0913264E3E8}" srcOrd="1" destOrd="0" presId="urn:microsoft.com/office/officeart/2005/8/layout/orgChart1"/>
    <dgm:cxn modelId="{AEB24C75-28DF-4600-A267-4B7C368DBCB0}" type="presOf" srcId="{D0D25C7D-4328-45F0-8F53-04D8B61F2EF6}" destId="{C08C79AB-FBA3-4D1D-BE82-7B8E1C5C56C8}" srcOrd="1" destOrd="0" presId="urn:microsoft.com/office/officeart/2005/8/layout/orgChart1"/>
    <dgm:cxn modelId="{B3484A76-0ADE-4C32-8C61-C8C2F35F4584}" type="presOf" srcId="{6F00D170-DA2B-4F0D-B0BE-EF2FA52DBE42}" destId="{2AA77B1C-6080-4896-AFD5-A1430D373764}" srcOrd="0" destOrd="0" presId="urn:microsoft.com/office/officeart/2005/8/layout/orgChart1"/>
    <dgm:cxn modelId="{9F517977-C30B-4277-8ABA-7AA0AA65B849}" type="presOf" srcId="{F6EBC441-7A88-4402-94DF-25CD13576AA2}" destId="{41E1234E-C484-4D47-8E9B-33262383C979}" srcOrd="1" destOrd="0" presId="urn:microsoft.com/office/officeart/2005/8/layout/orgChart1"/>
    <dgm:cxn modelId="{0F763F79-226B-4689-84B5-F7D964076C21}" srcId="{77E4EFBE-6894-4751-A232-E471B3876981}" destId="{B06FD9A9-7EBF-4AB8-BFE5-D5365738A639}" srcOrd="0" destOrd="0" parTransId="{A9B91B85-4C4C-4378-B7E3-BEFD28AF7CF2}" sibTransId="{3FF45030-7BB3-415B-A055-D3CFE274FF27}"/>
    <dgm:cxn modelId="{34B5897F-0C08-46D4-BA90-27580BE91C54}" srcId="{29F980D9-5756-4FB3-B9D4-E24E47620D19}" destId="{D0D25C7D-4328-45F0-8F53-04D8B61F2EF6}" srcOrd="1" destOrd="0" parTransId="{DE2DC99F-7708-41E3-A286-1047D7573EC2}" sibTransId="{73EA64A0-054C-4981-BE26-F369FF6523A7}"/>
    <dgm:cxn modelId="{B0E4D28A-6CB4-4A62-9FAE-B14732E2E0A2}" srcId="{B4ECE28B-0188-42C4-8391-70FC6BC31326}" destId="{97A62C49-5D7F-45DA-B237-3460DC8E3105}" srcOrd="0" destOrd="0" parTransId="{E2A28F45-3D9D-44BE-A885-820415A48EAD}" sibTransId="{B1E60801-6E50-429A-BFFD-B4F490699754}"/>
    <dgm:cxn modelId="{1005D68F-F9E0-4F7B-B846-FB6559EAA6E7}" type="presOf" srcId="{10B77F52-0901-49B6-BB11-7627EA0EF696}" destId="{BEECF9CE-5697-4B43-90A8-F604679FDC3F}" srcOrd="0" destOrd="0" presId="urn:microsoft.com/office/officeart/2005/8/layout/orgChart1"/>
    <dgm:cxn modelId="{6A3EF091-CFFA-454A-A521-90A21408099F}" type="presOf" srcId="{B6CD8180-24A9-464B-837A-6B99036E8EBB}" destId="{91E040F7-CCCE-4CD0-94C1-2E6F9FD72A23}" srcOrd="1" destOrd="0" presId="urn:microsoft.com/office/officeart/2005/8/layout/orgChart1"/>
    <dgm:cxn modelId="{16755396-9B2A-4C96-8557-83BD892686E1}" type="presOf" srcId="{AD0306DA-0D72-4D79-9B8A-172CC8A1E6E6}" destId="{AE550FBB-B445-414E-B2F2-4A568640EA29}" srcOrd="0" destOrd="0" presId="urn:microsoft.com/office/officeart/2005/8/layout/orgChart1"/>
    <dgm:cxn modelId="{5402819B-228E-49D3-9CC3-6526149657AB}" type="presOf" srcId="{D0ECAC28-70F9-49B5-91E9-CC3AA35E3171}" destId="{12A9F1A0-EA8F-47E2-8CEA-49CAA403F236}" srcOrd="0" destOrd="0" presId="urn:microsoft.com/office/officeart/2005/8/layout/orgChart1"/>
    <dgm:cxn modelId="{D061F4A0-3D61-4C81-BB89-F56FDBC69244}" srcId="{B06FD9A9-7EBF-4AB8-BFE5-D5365738A639}" destId="{3A1BAC50-3F86-4A66-BD36-2A40BA7BE91D}" srcOrd="2" destOrd="0" parTransId="{584FEFB7-DAA2-4BC3-8DA7-136FBF350461}" sibTransId="{8BE95473-290D-4A33-AAAD-B66EE7D062AC}"/>
    <dgm:cxn modelId="{738432A3-40A5-473A-A22A-FAFBBE5772F0}" type="presOf" srcId="{E2A28F45-3D9D-44BE-A885-820415A48EAD}" destId="{01E67853-1668-4FF3-9C5D-B5196C5A4E4D}" srcOrd="0" destOrd="0" presId="urn:microsoft.com/office/officeart/2005/8/layout/orgChart1"/>
    <dgm:cxn modelId="{C83AA4A5-E506-4703-A809-3A90B7910514}" type="presOf" srcId="{C3887A9C-2FE5-4289-99EF-8778F21CB16B}" destId="{CC603546-28E0-4186-9B56-E8CA45329FF7}" srcOrd="0" destOrd="0" presId="urn:microsoft.com/office/officeart/2005/8/layout/orgChart1"/>
    <dgm:cxn modelId="{64519CA7-F816-48EF-90F7-05C3F36DA804}" type="presOf" srcId="{3316DADB-7D3A-454D-8EB3-F882F41DC54E}" destId="{75C00297-C31B-4AE8-93E1-92C4F5D11EEC}" srcOrd="0" destOrd="0" presId="urn:microsoft.com/office/officeart/2005/8/layout/orgChart1"/>
    <dgm:cxn modelId="{A66A20A8-35AF-472F-B8ED-982B9361A085}" type="presOf" srcId="{91DDAA3C-424B-4C89-AB9E-6A49EE5A7B32}" destId="{0EA18413-66CF-4B77-8384-091FB59778CD}" srcOrd="1" destOrd="0" presId="urn:microsoft.com/office/officeart/2005/8/layout/orgChart1"/>
    <dgm:cxn modelId="{53DC56AB-2852-4912-BB4E-A97C58D140B3}" type="presOf" srcId="{F6EBC441-7A88-4402-94DF-25CD13576AA2}" destId="{05CD4E52-8EEC-4F84-8343-B89FDFF5E317}" srcOrd="0" destOrd="0" presId="urn:microsoft.com/office/officeart/2005/8/layout/orgChart1"/>
    <dgm:cxn modelId="{98A12EAF-2230-48F0-975D-619E9A0A8667}" type="presOf" srcId="{67CFDB2B-6663-4842-A28B-4CA139A3521A}" destId="{0C91B2D4-CA1D-4B3E-BDE8-4248035099A6}" srcOrd="0" destOrd="0" presId="urn:microsoft.com/office/officeart/2005/8/layout/orgChart1"/>
    <dgm:cxn modelId="{8A64C6B0-727D-4097-9E17-8A8BDFF9748E}" srcId="{B4ECE28B-0188-42C4-8391-70FC6BC31326}" destId="{B68397D8-57C7-41A4-B92A-95B431EB198C}" srcOrd="2" destOrd="0" parTransId="{64AEAFE8-9DE4-4A87-92F2-DCD0B435384E}" sibTransId="{404527D9-7527-4A56-9EF2-DD3B5E7FD105}"/>
    <dgm:cxn modelId="{7439D2B4-CF8A-4E37-84C0-323FE682F782}" type="presOf" srcId="{5C0DA7A1-98F1-4D28-A934-2D9E70CBEE4A}" destId="{9DE2B788-414E-4645-8773-E7436C57AD7A}" srcOrd="1" destOrd="0" presId="urn:microsoft.com/office/officeart/2005/8/layout/orgChart1"/>
    <dgm:cxn modelId="{B28685B6-049A-4273-9C8C-5B3085803567}" type="presOf" srcId="{64AEAFE8-9DE4-4A87-92F2-DCD0B435384E}" destId="{1C46DBF5-9F50-4E00-9973-3DB1D7630AA7}" srcOrd="0" destOrd="0" presId="urn:microsoft.com/office/officeart/2005/8/layout/orgChart1"/>
    <dgm:cxn modelId="{64FC9EB8-849C-4258-A670-B59662C9180E}" type="presOf" srcId="{676DF808-3752-4267-B7EE-AD35F88B19E4}" destId="{00B5F560-65DF-4D4F-A3F7-A4A0ACBB534B}" srcOrd="0" destOrd="0" presId="urn:microsoft.com/office/officeart/2005/8/layout/orgChart1"/>
    <dgm:cxn modelId="{7105FEB9-F71B-4993-A797-0BEE7036E726}" srcId="{3A6BD1B7-E137-4C5B-ABBD-CE64EA1F551C}" destId="{F6EBC441-7A88-4402-94DF-25CD13576AA2}" srcOrd="2" destOrd="0" parTransId="{676DF808-3752-4267-B7EE-AD35F88B19E4}" sibTransId="{04DE5886-0EB3-42A1-A4BF-40C0F3491E8A}"/>
    <dgm:cxn modelId="{48F003BA-13D3-479A-A08F-9B749019053F}" type="presOf" srcId="{5C2C6847-67C7-4C33-8DB4-317B73A4CFD2}" destId="{59CD2FCB-BC12-4983-9423-15B759AF811B}" srcOrd="0" destOrd="0" presId="urn:microsoft.com/office/officeart/2005/8/layout/orgChart1"/>
    <dgm:cxn modelId="{8F3591BD-A2DA-45B3-947E-07B3204D3886}" type="presOf" srcId="{2EA0E40C-ECD4-48E6-91B7-2BBD68287BFB}" destId="{D3D1F7EC-18CE-401D-80EF-E9389FE6227F}" srcOrd="1" destOrd="0" presId="urn:microsoft.com/office/officeart/2005/8/layout/orgChart1"/>
    <dgm:cxn modelId="{6BD311C5-AF36-4B04-A5F9-407478563189}" type="presOf" srcId="{DFDB6863-E362-47B9-8A21-95DCBF5E45F6}" destId="{78B5A39E-3A9A-435F-8B74-29A8D1D83D23}" srcOrd="0" destOrd="0" presId="urn:microsoft.com/office/officeart/2005/8/layout/orgChart1"/>
    <dgm:cxn modelId="{AE691AC6-CE69-4E65-A9F7-C3D65980E9FD}" type="presOf" srcId="{77E4EFBE-6894-4751-A232-E471B3876981}" destId="{793EC9E3-25A0-48A3-B6B1-D61B9F4BF53F}" srcOrd="0" destOrd="0" presId="urn:microsoft.com/office/officeart/2005/8/layout/orgChart1"/>
    <dgm:cxn modelId="{B7BEB1C9-3120-415C-B595-318FB0EE08BD}" srcId="{B4ECE28B-0188-42C4-8391-70FC6BC31326}" destId="{957BB247-96C0-4205-8FB8-E9619A0B77E8}" srcOrd="1" destOrd="0" parTransId="{99FBCE24-2E7D-41D6-B219-2E0BE7B21D9F}" sibTransId="{BB6FADDA-DCE0-41C0-9243-7969C63E7382}"/>
    <dgm:cxn modelId="{94C8D0C9-D809-458F-AA22-1641E27CF7C7}" type="presOf" srcId="{29F980D9-5756-4FB3-B9D4-E24E47620D19}" destId="{51F361E6-CBC3-454B-89B2-BA05E77542A0}" srcOrd="0" destOrd="0" presId="urn:microsoft.com/office/officeart/2005/8/layout/orgChart1"/>
    <dgm:cxn modelId="{ADA4ABCA-41EE-4127-BCF3-39E31FC7CF33}" type="presOf" srcId="{91DDAA3C-424B-4C89-AB9E-6A49EE5A7B32}" destId="{259BA1AB-0A32-47B1-B795-929189191D1E}" srcOrd="0" destOrd="0" presId="urn:microsoft.com/office/officeart/2005/8/layout/orgChart1"/>
    <dgm:cxn modelId="{F3D9BFCA-E00C-4AFA-A71D-F185FDE48116}" srcId="{B4ECE28B-0188-42C4-8391-70FC6BC31326}" destId="{0E74B4DC-D1D0-4E70-98DA-E33B78F8202F}" srcOrd="3" destOrd="0" parTransId="{8D71E0FC-E3CA-45F9-A4D4-C122756FCFD1}" sibTransId="{47292886-5994-4FCE-8B64-B60E00627C15}"/>
    <dgm:cxn modelId="{C0EE78CC-0C34-4141-A7D9-F10A2E0A5257}" type="presOf" srcId="{A36178AD-897D-4F26-BBDF-E7258B86CCF1}" destId="{49F4C0F7-08C7-42C2-8D4F-49D5F4880D63}" srcOrd="0" destOrd="0" presId="urn:microsoft.com/office/officeart/2005/8/layout/orgChart1"/>
    <dgm:cxn modelId="{5082FDCE-6EA5-4870-B803-B008E03B6746}" srcId="{3A6BD1B7-E137-4C5B-ABBD-CE64EA1F551C}" destId="{5C2C6847-67C7-4C33-8DB4-317B73A4CFD2}" srcOrd="0" destOrd="0" parTransId="{3B32F26F-7ABD-4DEC-BB01-DFFF5508B3C2}" sibTransId="{B7849237-829C-458C-B8C9-89BB119E5B12}"/>
    <dgm:cxn modelId="{59B016D1-C563-4426-B08E-6E528D9AEF97}" type="presOf" srcId="{2EA0E40C-ECD4-48E6-91B7-2BBD68287BFB}" destId="{6F0A0EBA-4839-4F14-86ED-8A18487B77A0}" srcOrd="0" destOrd="0" presId="urn:microsoft.com/office/officeart/2005/8/layout/orgChart1"/>
    <dgm:cxn modelId="{E345EBD3-8633-4930-8DC0-B611722606BD}" type="presOf" srcId="{B06FD9A9-7EBF-4AB8-BFE5-D5365738A639}" destId="{2396E622-3AD3-4C1A-87EF-B89C9BCDB75F}" srcOrd="1" destOrd="0" presId="urn:microsoft.com/office/officeart/2005/8/layout/orgChart1"/>
    <dgm:cxn modelId="{BB0D38DD-4C21-428C-A729-9D6E839C52F4}" srcId="{29F980D9-5756-4FB3-B9D4-E24E47620D19}" destId="{1B5E08BA-C1A9-4523-B190-2DDB750D5B0A}" srcOrd="0" destOrd="0" parTransId="{67CFDB2B-6663-4842-A28B-4CA139A3521A}" sibTransId="{08E205D0-996E-4C05-9DAA-0A3EDBEF1461}"/>
    <dgm:cxn modelId="{38276CDE-DB55-4F1A-8253-04490939AABC}" type="presOf" srcId="{DE2DC99F-7708-41E3-A286-1047D7573EC2}" destId="{8D7B6C20-B473-4D40-8CF4-D67FC7592113}" srcOrd="0" destOrd="0" presId="urn:microsoft.com/office/officeart/2005/8/layout/orgChart1"/>
    <dgm:cxn modelId="{ACC7DCE7-4FAD-4277-98B7-0D167FF6FF70}" srcId="{B06FD9A9-7EBF-4AB8-BFE5-D5365738A639}" destId="{3316DADB-7D3A-454D-8EB3-F882F41DC54E}" srcOrd="4" destOrd="0" parTransId="{24C79D27-F826-4D53-BB45-B4B549E3B389}" sibTransId="{9A7C63F3-3F9F-45D7-A3CC-AA9422881EC4}"/>
    <dgm:cxn modelId="{307C7FEB-EE54-43B0-9C41-CB0B69F1B704}" type="presOf" srcId="{B4ECE28B-0188-42C4-8391-70FC6BC31326}" destId="{9488052D-D699-4F57-AB45-1E738B1F143A}" srcOrd="1" destOrd="0" presId="urn:microsoft.com/office/officeart/2005/8/layout/orgChart1"/>
    <dgm:cxn modelId="{1FC98FF4-A7F0-4AC5-BFD3-36FD5E4557F4}" srcId="{3A1BAC50-3F86-4A66-BD36-2A40BA7BE91D}" destId="{75AF83BE-810C-4EF3-90AB-58DE638A3D5D}" srcOrd="1" destOrd="0" parTransId="{10B77F52-0901-49B6-BB11-7627EA0EF696}" sibTransId="{B5C24FE5-C54A-495C-B0F1-E0A8B537A471}"/>
    <dgm:cxn modelId="{3632F8F4-4AAA-41A1-9F05-F905D432B12C}" srcId="{29F980D9-5756-4FB3-B9D4-E24E47620D19}" destId="{B6CD8180-24A9-464B-837A-6B99036E8EBB}" srcOrd="2" destOrd="0" parTransId="{6F00D170-DA2B-4F0D-B0BE-EF2FA52DBE42}" sibTransId="{9CDF9B5C-1904-46B3-97A0-50A310446BBC}"/>
    <dgm:cxn modelId="{C63276F8-0361-4718-A2BE-3AA7E4D48472}" type="presOf" srcId="{B4ECE28B-0188-42C4-8391-70FC6BC31326}" destId="{3880328B-B05B-45C0-89A9-63E033CFA860}" srcOrd="0" destOrd="0" presId="urn:microsoft.com/office/officeart/2005/8/layout/orgChart1"/>
    <dgm:cxn modelId="{A47FDCF8-61FA-49B5-A6EE-921FE076E11F}" type="presOf" srcId="{1B5E08BA-C1A9-4523-B190-2DDB750D5B0A}" destId="{128012E3-F8A4-45BE-8AB2-890557275A28}" srcOrd="1" destOrd="0" presId="urn:microsoft.com/office/officeart/2005/8/layout/orgChart1"/>
    <dgm:cxn modelId="{474FE8FA-41A5-44EE-8011-1C63F393212D}" type="presOf" srcId="{3A6BD1B7-E137-4C5B-ABBD-CE64EA1F551C}" destId="{C6381F6B-7861-4B8A-A7A3-7BEAF6F56C2B}" srcOrd="0" destOrd="0" presId="urn:microsoft.com/office/officeart/2005/8/layout/orgChart1"/>
    <dgm:cxn modelId="{6CC77CFD-51FA-4C8C-95A7-7EE84AB7C6EE}" type="presOf" srcId="{3A1BAC50-3F86-4A66-BD36-2A40BA7BE91D}" destId="{FF1E8254-CFB7-4358-9F15-5731CE3A3EAA}" srcOrd="0" destOrd="0" presId="urn:microsoft.com/office/officeart/2005/8/layout/orgChart1"/>
    <dgm:cxn modelId="{2C66C3FD-924F-40D2-91A1-A6FB3B31AFF5}" type="presOf" srcId="{24C79D27-F826-4D53-BB45-B4B549E3B389}" destId="{F798800A-1F2F-4009-8FB7-BC82D8CA8414}" srcOrd="0" destOrd="0" presId="urn:microsoft.com/office/officeart/2005/8/layout/orgChart1"/>
    <dgm:cxn modelId="{83E880FF-AB7F-44D5-B2D4-8139605CFC14}" type="presOf" srcId="{3B32F26F-7ABD-4DEC-BB01-DFFF5508B3C2}" destId="{2BC02508-7AC4-4081-9903-04BE673DFFB8}" srcOrd="0" destOrd="0" presId="urn:microsoft.com/office/officeart/2005/8/layout/orgChart1"/>
    <dgm:cxn modelId="{8B35D7FC-183D-4B4A-B2B2-E6F7F9683D21}" type="presParOf" srcId="{793EC9E3-25A0-48A3-B6B1-D61B9F4BF53F}" destId="{F161B6F3-9B9B-4750-B0EA-DA81FCBA4581}" srcOrd="0" destOrd="0" presId="urn:microsoft.com/office/officeart/2005/8/layout/orgChart1"/>
    <dgm:cxn modelId="{A3FE3868-BEBC-44B6-84F0-EF00898ABE22}" type="presParOf" srcId="{F161B6F3-9B9B-4750-B0EA-DA81FCBA4581}" destId="{14E55F5B-8CD2-429F-99C4-DD71E506F24F}" srcOrd="0" destOrd="0" presId="urn:microsoft.com/office/officeart/2005/8/layout/orgChart1"/>
    <dgm:cxn modelId="{53084E12-AD84-4D37-A05E-0A77185F0481}" type="presParOf" srcId="{14E55F5B-8CD2-429F-99C4-DD71E506F24F}" destId="{8A26651C-180E-45D8-8637-6AA677425AD1}" srcOrd="0" destOrd="0" presId="urn:microsoft.com/office/officeart/2005/8/layout/orgChart1"/>
    <dgm:cxn modelId="{1D42A811-E63E-4FED-89D2-1B9C5E8A6147}" type="presParOf" srcId="{14E55F5B-8CD2-429F-99C4-DD71E506F24F}" destId="{2396E622-3AD3-4C1A-87EF-B89C9BCDB75F}" srcOrd="1" destOrd="0" presId="urn:microsoft.com/office/officeart/2005/8/layout/orgChart1"/>
    <dgm:cxn modelId="{36CD0B1D-B53E-4C07-96CD-6D1A896C5F88}" type="presParOf" srcId="{F161B6F3-9B9B-4750-B0EA-DA81FCBA4581}" destId="{A83A7BB1-736B-428E-A6DD-BC7CAF75BF54}" srcOrd="1" destOrd="0" presId="urn:microsoft.com/office/officeart/2005/8/layout/orgChart1"/>
    <dgm:cxn modelId="{40060EE4-35A1-4288-9199-5DACA4E28B40}" type="presParOf" srcId="{A83A7BB1-736B-428E-A6DD-BC7CAF75BF54}" destId="{CC603546-28E0-4186-9B56-E8CA45329FF7}" srcOrd="0" destOrd="0" presId="urn:microsoft.com/office/officeart/2005/8/layout/orgChart1"/>
    <dgm:cxn modelId="{402E2AB5-A47C-40B4-83B1-55AE97200CD5}" type="presParOf" srcId="{A83A7BB1-736B-428E-A6DD-BC7CAF75BF54}" destId="{679D5345-3A4A-410A-89B1-87F438C96065}" srcOrd="1" destOrd="0" presId="urn:microsoft.com/office/officeart/2005/8/layout/orgChart1"/>
    <dgm:cxn modelId="{16537392-4AE6-4148-BC25-D78F00952F5A}" type="presParOf" srcId="{679D5345-3A4A-410A-89B1-87F438C96065}" destId="{5A7A3C7F-9EB2-4626-B479-4E1F8D861E0F}" srcOrd="0" destOrd="0" presId="urn:microsoft.com/office/officeart/2005/8/layout/orgChart1"/>
    <dgm:cxn modelId="{CC90B099-4D66-4306-82B2-7CE9D303917C}" type="presParOf" srcId="{5A7A3C7F-9EB2-4626-B479-4E1F8D861E0F}" destId="{C6381F6B-7861-4B8A-A7A3-7BEAF6F56C2B}" srcOrd="0" destOrd="0" presId="urn:microsoft.com/office/officeart/2005/8/layout/orgChart1"/>
    <dgm:cxn modelId="{B9FEC678-0C4B-41F9-A299-6AF98E395DCD}" type="presParOf" srcId="{5A7A3C7F-9EB2-4626-B479-4E1F8D861E0F}" destId="{DDCBBEAE-4F0B-46E3-B107-2A01ECAE8986}" srcOrd="1" destOrd="0" presId="urn:microsoft.com/office/officeart/2005/8/layout/orgChart1"/>
    <dgm:cxn modelId="{6830F3CA-3D8E-4E84-BA54-0034BAF320A7}" type="presParOf" srcId="{679D5345-3A4A-410A-89B1-87F438C96065}" destId="{AC105C6E-C994-483C-A01B-01DDB8B09BF7}" srcOrd="1" destOrd="0" presId="urn:microsoft.com/office/officeart/2005/8/layout/orgChart1"/>
    <dgm:cxn modelId="{4A9F6FB9-7F14-4B1F-920B-BFBC2205DDE9}" type="presParOf" srcId="{AC105C6E-C994-483C-A01B-01DDB8B09BF7}" destId="{2BC02508-7AC4-4081-9903-04BE673DFFB8}" srcOrd="0" destOrd="0" presId="urn:microsoft.com/office/officeart/2005/8/layout/orgChart1"/>
    <dgm:cxn modelId="{50A6FA45-43BB-494F-8937-7D0637666147}" type="presParOf" srcId="{AC105C6E-C994-483C-A01B-01DDB8B09BF7}" destId="{F9D1D3F5-E375-48E5-8D4F-E6B80571A8DF}" srcOrd="1" destOrd="0" presId="urn:microsoft.com/office/officeart/2005/8/layout/orgChart1"/>
    <dgm:cxn modelId="{9DD33E4D-1A56-41FC-8DCE-965F77198254}" type="presParOf" srcId="{F9D1D3F5-E375-48E5-8D4F-E6B80571A8DF}" destId="{DAAC31A8-2891-423A-AABF-579694CF6E1A}" srcOrd="0" destOrd="0" presId="urn:microsoft.com/office/officeart/2005/8/layout/orgChart1"/>
    <dgm:cxn modelId="{491D87F6-0BA6-4265-AE06-404F194F34EF}" type="presParOf" srcId="{DAAC31A8-2891-423A-AABF-579694CF6E1A}" destId="{59CD2FCB-BC12-4983-9423-15B759AF811B}" srcOrd="0" destOrd="0" presId="urn:microsoft.com/office/officeart/2005/8/layout/orgChart1"/>
    <dgm:cxn modelId="{FB9F2117-E876-413E-BA7D-0BB319FB9C9A}" type="presParOf" srcId="{DAAC31A8-2891-423A-AABF-579694CF6E1A}" destId="{26CA74B2-D70A-42C1-AF66-C0913264E3E8}" srcOrd="1" destOrd="0" presId="urn:microsoft.com/office/officeart/2005/8/layout/orgChart1"/>
    <dgm:cxn modelId="{068AD050-7288-4B9D-B324-D47E9EC486DC}" type="presParOf" srcId="{F9D1D3F5-E375-48E5-8D4F-E6B80571A8DF}" destId="{FBB244E3-EE93-4565-9F9D-CA1DA57B7E1C}" srcOrd="1" destOrd="0" presId="urn:microsoft.com/office/officeart/2005/8/layout/orgChart1"/>
    <dgm:cxn modelId="{E7DC78B3-B80A-48D6-ADC2-2ED2132F9480}" type="presParOf" srcId="{F9D1D3F5-E375-48E5-8D4F-E6B80571A8DF}" destId="{CD7361C2-A477-4E90-B394-8C3D6F17FD04}" srcOrd="2" destOrd="0" presId="urn:microsoft.com/office/officeart/2005/8/layout/orgChart1"/>
    <dgm:cxn modelId="{AAB9D26C-B787-4BAB-BB64-AAFA1F86C2E4}" type="presParOf" srcId="{AC105C6E-C994-483C-A01B-01DDB8B09BF7}" destId="{405EC9AE-4B29-4D81-8187-679F2743C631}" srcOrd="2" destOrd="0" presId="urn:microsoft.com/office/officeart/2005/8/layout/orgChart1"/>
    <dgm:cxn modelId="{DD269816-22CB-42A9-9D68-738D8903E8AA}" type="presParOf" srcId="{AC105C6E-C994-483C-A01B-01DDB8B09BF7}" destId="{C3458F60-F769-43CF-8848-F1FD3DE7776F}" srcOrd="3" destOrd="0" presId="urn:microsoft.com/office/officeart/2005/8/layout/orgChart1"/>
    <dgm:cxn modelId="{E4A5B284-07E9-4026-9174-B65067A50232}" type="presParOf" srcId="{C3458F60-F769-43CF-8848-F1FD3DE7776F}" destId="{B57B9FF8-E289-4CAB-B119-F4814F011F64}" srcOrd="0" destOrd="0" presId="urn:microsoft.com/office/officeart/2005/8/layout/orgChart1"/>
    <dgm:cxn modelId="{127B51D7-D533-453E-9C31-3C4880102D4D}" type="presParOf" srcId="{B57B9FF8-E289-4CAB-B119-F4814F011F64}" destId="{259BA1AB-0A32-47B1-B795-929189191D1E}" srcOrd="0" destOrd="0" presId="urn:microsoft.com/office/officeart/2005/8/layout/orgChart1"/>
    <dgm:cxn modelId="{1CDCA2FD-8EE0-40A9-B422-C3A63444595C}" type="presParOf" srcId="{B57B9FF8-E289-4CAB-B119-F4814F011F64}" destId="{0EA18413-66CF-4B77-8384-091FB59778CD}" srcOrd="1" destOrd="0" presId="urn:microsoft.com/office/officeart/2005/8/layout/orgChart1"/>
    <dgm:cxn modelId="{5075E39A-386E-4429-B72A-A68909BD8637}" type="presParOf" srcId="{C3458F60-F769-43CF-8848-F1FD3DE7776F}" destId="{32BC161D-C231-4E90-80BD-CA5D2A196325}" srcOrd="1" destOrd="0" presId="urn:microsoft.com/office/officeart/2005/8/layout/orgChart1"/>
    <dgm:cxn modelId="{AD180879-FA26-4E1E-9ECC-1E736D7F3D08}" type="presParOf" srcId="{C3458F60-F769-43CF-8848-F1FD3DE7776F}" destId="{DBAFEAE1-32A2-4B50-9CFF-6DA2E9F1E6E5}" srcOrd="2" destOrd="0" presId="urn:microsoft.com/office/officeart/2005/8/layout/orgChart1"/>
    <dgm:cxn modelId="{DF778C99-1D86-412C-B257-35C2E0C271D1}" type="presParOf" srcId="{AC105C6E-C994-483C-A01B-01DDB8B09BF7}" destId="{00B5F560-65DF-4D4F-A3F7-A4A0ACBB534B}" srcOrd="4" destOrd="0" presId="urn:microsoft.com/office/officeart/2005/8/layout/orgChart1"/>
    <dgm:cxn modelId="{D04518A9-51D7-46BF-A0F5-AB0BDE696124}" type="presParOf" srcId="{AC105C6E-C994-483C-A01B-01DDB8B09BF7}" destId="{C49F3FFC-EF13-4611-85C3-67C548FEB662}" srcOrd="5" destOrd="0" presId="urn:microsoft.com/office/officeart/2005/8/layout/orgChart1"/>
    <dgm:cxn modelId="{391B2409-EB15-48B9-BF18-43FA1216B2C2}" type="presParOf" srcId="{C49F3FFC-EF13-4611-85C3-67C548FEB662}" destId="{C04093E4-E616-4D81-8F8D-08FCACDB4747}" srcOrd="0" destOrd="0" presId="urn:microsoft.com/office/officeart/2005/8/layout/orgChart1"/>
    <dgm:cxn modelId="{8669FDA5-586D-4F57-B690-2BBBD37039CD}" type="presParOf" srcId="{C04093E4-E616-4D81-8F8D-08FCACDB4747}" destId="{05CD4E52-8EEC-4F84-8343-B89FDFF5E317}" srcOrd="0" destOrd="0" presId="urn:microsoft.com/office/officeart/2005/8/layout/orgChart1"/>
    <dgm:cxn modelId="{87A8D42C-7A89-4BC9-9470-6CEF52EFB12C}" type="presParOf" srcId="{C04093E4-E616-4D81-8F8D-08FCACDB4747}" destId="{41E1234E-C484-4D47-8E9B-33262383C979}" srcOrd="1" destOrd="0" presId="urn:microsoft.com/office/officeart/2005/8/layout/orgChart1"/>
    <dgm:cxn modelId="{5D16B4B8-B1FC-48F1-806C-F7230397DA26}" type="presParOf" srcId="{C49F3FFC-EF13-4611-85C3-67C548FEB662}" destId="{80A5428E-D4D6-43DF-992E-2FAD083B35AB}" srcOrd="1" destOrd="0" presId="urn:microsoft.com/office/officeart/2005/8/layout/orgChart1"/>
    <dgm:cxn modelId="{1F637A4D-64E1-456C-96D0-03C6B0C78223}" type="presParOf" srcId="{C49F3FFC-EF13-4611-85C3-67C548FEB662}" destId="{61AD79D6-49D9-4951-BA0C-FEEA2A0522F6}" srcOrd="2" destOrd="0" presId="urn:microsoft.com/office/officeart/2005/8/layout/orgChart1"/>
    <dgm:cxn modelId="{2C55854F-7FCF-4B16-B9A5-4389A61EB897}" type="presParOf" srcId="{679D5345-3A4A-410A-89B1-87F438C96065}" destId="{AF60AAA1-7D43-4FC4-A9EE-247B68C20DB5}" srcOrd="2" destOrd="0" presId="urn:microsoft.com/office/officeart/2005/8/layout/orgChart1"/>
    <dgm:cxn modelId="{5E0486C5-B113-476B-BD43-21EEA196A642}" type="presParOf" srcId="{A83A7BB1-736B-428E-A6DD-BC7CAF75BF54}" destId="{AE550FBB-B445-414E-B2F2-4A568640EA29}" srcOrd="2" destOrd="0" presId="urn:microsoft.com/office/officeart/2005/8/layout/orgChart1"/>
    <dgm:cxn modelId="{F6425C63-7374-422A-89E6-E18F0A37A15B}" type="presParOf" srcId="{A83A7BB1-736B-428E-A6DD-BC7CAF75BF54}" destId="{AE67F4E4-0111-4DB2-B0DF-1E1A372744F6}" srcOrd="3" destOrd="0" presId="urn:microsoft.com/office/officeart/2005/8/layout/orgChart1"/>
    <dgm:cxn modelId="{2B6779A8-B120-477D-91E3-439448E212C5}" type="presParOf" srcId="{AE67F4E4-0111-4DB2-B0DF-1E1A372744F6}" destId="{7BC956C4-4F94-4F0D-80FB-72CCDBFD25AE}" srcOrd="0" destOrd="0" presId="urn:microsoft.com/office/officeart/2005/8/layout/orgChart1"/>
    <dgm:cxn modelId="{5DBE32FF-B512-4798-84AC-B2DD4EDEA5F2}" type="presParOf" srcId="{7BC956C4-4F94-4F0D-80FB-72CCDBFD25AE}" destId="{3880328B-B05B-45C0-89A9-63E033CFA860}" srcOrd="0" destOrd="0" presId="urn:microsoft.com/office/officeart/2005/8/layout/orgChart1"/>
    <dgm:cxn modelId="{1DF9F9D9-5271-44B4-8494-DD448F63CB83}" type="presParOf" srcId="{7BC956C4-4F94-4F0D-80FB-72CCDBFD25AE}" destId="{9488052D-D699-4F57-AB45-1E738B1F143A}" srcOrd="1" destOrd="0" presId="urn:microsoft.com/office/officeart/2005/8/layout/orgChart1"/>
    <dgm:cxn modelId="{658A3126-C4BC-46B5-95B9-208A25EE7A1F}" type="presParOf" srcId="{AE67F4E4-0111-4DB2-B0DF-1E1A372744F6}" destId="{74B9B5C3-F8C8-4B2B-8DDB-10B6A6678EEE}" srcOrd="1" destOrd="0" presId="urn:microsoft.com/office/officeart/2005/8/layout/orgChart1"/>
    <dgm:cxn modelId="{AA352835-0444-46AF-9865-50E50C97D981}" type="presParOf" srcId="{74B9B5C3-F8C8-4B2B-8DDB-10B6A6678EEE}" destId="{01E67853-1668-4FF3-9C5D-B5196C5A4E4D}" srcOrd="0" destOrd="0" presId="urn:microsoft.com/office/officeart/2005/8/layout/orgChart1"/>
    <dgm:cxn modelId="{A98983DE-EE00-463D-A737-E15287EC140E}" type="presParOf" srcId="{74B9B5C3-F8C8-4B2B-8DDB-10B6A6678EEE}" destId="{AC4B9AC3-B5D8-4F6F-9062-1704F4E2134F}" srcOrd="1" destOrd="0" presId="urn:microsoft.com/office/officeart/2005/8/layout/orgChart1"/>
    <dgm:cxn modelId="{7BFBBB60-2EC6-4E94-8579-A85A4327B417}" type="presParOf" srcId="{AC4B9AC3-B5D8-4F6F-9062-1704F4E2134F}" destId="{CC733A61-A2DD-45FC-8715-A8999A7CCAF6}" srcOrd="0" destOrd="0" presId="urn:microsoft.com/office/officeart/2005/8/layout/orgChart1"/>
    <dgm:cxn modelId="{CEC65D91-646E-4D31-83BC-A7956164552D}" type="presParOf" srcId="{CC733A61-A2DD-45FC-8715-A8999A7CCAF6}" destId="{3F81985D-6E44-4038-BCE6-82116AEBDC08}" srcOrd="0" destOrd="0" presId="urn:microsoft.com/office/officeart/2005/8/layout/orgChart1"/>
    <dgm:cxn modelId="{E4454738-9749-4CA0-9B6D-157F12CE7CDB}" type="presParOf" srcId="{CC733A61-A2DD-45FC-8715-A8999A7CCAF6}" destId="{EC53671E-6455-4503-BC8A-D17DCC9834BA}" srcOrd="1" destOrd="0" presId="urn:microsoft.com/office/officeart/2005/8/layout/orgChart1"/>
    <dgm:cxn modelId="{66AAD2F7-5F0E-49AC-A552-F51E9643295A}" type="presParOf" srcId="{AC4B9AC3-B5D8-4F6F-9062-1704F4E2134F}" destId="{B11312AE-32AF-4AB5-83F7-EFAD8292DB54}" srcOrd="1" destOrd="0" presId="urn:microsoft.com/office/officeart/2005/8/layout/orgChart1"/>
    <dgm:cxn modelId="{FC624E20-B11F-4EE0-B3A7-10F2CF54C2E9}" type="presParOf" srcId="{AC4B9AC3-B5D8-4F6F-9062-1704F4E2134F}" destId="{9935BDF9-2BE6-4515-9643-71E5BD2DD87D}" srcOrd="2" destOrd="0" presId="urn:microsoft.com/office/officeart/2005/8/layout/orgChart1"/>
    <dgm:cxn modelId="{8F41EDAF-D7A9-4749-B620-441834BE4116}" type="presParOf" srcId="{74B9B5C3-F8C8-4B2B-8DDB-10B6A6678EEE}" destId="{74AC30E5-42DA-44F2-9122-F587C6B5176E}" srcOrd="2" destOrd="0" presId="urn:microsoft.com/office/officeart/2005/8/layout/orgChart1"/>
    <dgm:cxn modelId="{D2E4C8AF-3DD8-406F-9C95-92AEDBE1580B}" type="presParOf" srcId="{74B9B5C3-F8C8-4B2B-8DDB-10B6A6678EEE}" destId="{242F4585-3875-40EF-B942-5C70852FA494}" srcOrd="3" destOrd="0" presId="urn:microsoft.com/office/officeart/2005/8/layout/orgChart1"/>
    <dgm:cxn modelId="{3EF91BA3-B2BE-48F8-9F8D-1680B00E4956}" type="presParOf" srcId="{242F4585-3875-40EF-B942-5C70852FA494}" destId="{5E621457-241C-4D8B-9270-B4D8BADCCEC1}" srcOrd="0" destOrd="0" presId="urn:microsoft.com/office/officeart/2005/8/layout/orgChart1"/>
    <dgm:cxn modelId="{B286CBA9-56E1-437D-8479-ACA549786257}" type="presParOf" srcId="{5E621457-241C-4D8B-9270-B4D8BADCCEC1}" destId="{A1BE16C9-977A-4884-8F58-87B447C1D463}" srcOrd="0" destOrd="0" presId="urn:microsoft.com/office/officeart/2005/8/layout/orgChart1"/>
    <dgm:cxn modelId="{DA18540F-3FFC-4999-88E6-E5CAEA5C6983}" type="presParOf" srcId="{5E621457-241C-4D8B-9270-B4D8BADCCEC1}" destId="{56BE2132-D1F2-4603-AA1F-6864D9CBBD68}" srcOrd="1" destOrd="0" presId="urn:microsoft.com/office/officeart/2005/8/layout/orgChart1"/>
    <dgm:cxn modelId="{9696C6BD-8FE4-4634-A7DC-0265A2E72B28}" type="presParOf" srcId="{242F4585-3875-40EF-B942-5C70852FA494}" destId="{27F782F9-D1DB-47CC-AD40-0E1985A97AD6}" srcOrd="1" destOrd="0" presId="urn:microsoft.com/office/officeart/2005/8/layout/orgChart1"/>
    <dgm:cxn modelId="{1DB2C3FF-C4A0-4E82-9A3A-34EAEDB73D73}" type="presParOf" srcId="{242F4585-3875-40EF-B942-5C70852FA494}" destId="{32EEA0A6-0086-4864-8A1B-D9CB58D5EFF1}" srcOrd="2" destOrd="0" presId="urn:microsoft.com/office/officeart/2005/8/layout/orgChart1"/>
    <dgm:cxn modelId="{0EB7D35B-4BB3-42E3-A2A5-4A7B1044F53B}" type="presParOf" srcId="{74B9B5C3-F8C8-4B2B-8DDB-10B6A6678EEE}" destId="{1C46DBF5-9F50-4E00-9973-3DB1D7630AA7}" srcOrd="4" destOrd="0" presId="urn:microsoft.com/office/officeart/2005/8/layout/orgChart1"/>
    <dgm:cxn modelId="{6E7C8E6F-66EC-42E6-BF2E-8E44C33D2BFF}" type="presParOf" srcId="{74B9B5C3-F8C8-4B2B-8DDB-10B6A6678EEE}" destId="{3079BAEF-B563-4EFE-B793-3543D197A5D0}" srcOrd="5" destOrd="0" presId="urn:microsoft.com/office/officeart/2005/8/layout/orgChart1"/>
    <dgm:cxn modelId="{819BE0BB-FA81-4630-A3DC-00C58CD2D7DE}" type="presParOf" srcId="{3079BAEF-B563-4EFE-B793-3543D197A5D0}" destId="{2774E239-DE48-4363-B41D-094DE0FF9A78}" srcOrd="0" destOrd="0" presId="urn:microsoft.com/office/officeart/2005/8/layout/orgChart1"/>
    <dgm:cxn modelId="{DA6F51C6-A6D1-4371-BEB5-39C71B89D850}" type="presParOf" srcId="{2774E239-DE48-4363-B41D-094DE0FF9A78}" destId="{E9C2EBE0-CCFC-402B-B0DB-6C7B3453DDCD}" srcOrd="0" destOrd="0" presId="urn:microsoft.com/office/officeart/2005/8/layout/orgChart1"/>
    <dgm:cxn modelId="{56B36B0F-DE04-487E-9DEB-C9D51EF6C247}" type="presParOf" srcId="{2774E239-DE48-4363-B41D-094DE0FF9A78}" destId="{3CC219A4-8EE6-4B63-82E3-F98017D53FB6}" srcOrd="1" destOrd="0" presId="urn:microsoft.com/office/officeart/2005/8/layout/orgChart1"/>
    <dgm:cxn modelId="{ED3AFB4D-F040-41A4-B4A8-CE5230A7E693}" type="presParOf" srcId="{3079BAEF-B563-4EFE-B793-3543D197A5D0}" destId="{9A2867C2-0F2A-44D5-8CAA-AE8072A6AAF9}" srcOrd="1" destOrd="0" presId="urn:microsoft.com/office/officeart/2005/8/layout/orgChart1"/>
    <dgm:cxn modelId="{44AE19B8-3267-4A55-A50A-98DD90779917}" type="presParOf" srcId="{3079BAEF-B563-4EFE-B793-3543D197A5D0}" destId="{4CBF67E3-A7DD-43A3-8F61-204694CF6192}" srcOrd="2" destOrd="0" presId="urn:microsoft.com/office/officeart/2005/8/layout/orgChart1"/>
    <dgm:cxn modelId="{669A1071-FDF3-464D-88F6-C4A7B69843F0}" type="presParOf" srcId="{74B9B5C3-F8C8-4B2B-8DDB-10B6A6678EEE}" destId="{0F9FAB27-84C3-48C0-8B30-3D95762F1750}" srcOrd="6" destOrd="0" presId="urn:microsoft.com/office/officeart/2005/8/layout/orgChart1"/>
    <dgm:cxn modelId="{0DFAC295-7C69-44D2-B18A-C152D0402226}" type="presParOf" srcId="{74B9B5C3-F8C8-4B2B-8DDB-10B6A6678EEE}" destId="{EF571024-D102-48C4-99C3-77C660B7EF9B}" srcOrd="7" destOrd="0" presId="urn:microsoft.com/office/officeart/2005/8/layout/orgChart1"/>
    <dgm:cxn modelId="{DE925C91-B693-4F67-A3A5-DFF8248F06FD}" type="presParOf" srcId="{EF571024-D102-48C4-99C3-77C660B7EF9B}" destId="{2DB70F4D-42EC-426F-876A-7DD3FF76D37B}" srcOrd="0" destOrd="0" presId="urn:microsoft.com/office/officeart/2005/8/layout/orgChart1"/>
    <dgm:cxn modelId="{1409968A-FA4F-47C9-938B-E4E7D9B0DAAF}" type="presParOf" srcId="{2DB70F4D-42EC-426F-876A-7DD3FF76D37B}" destId="{D4333132-8395-4D05-B661-D83665DCC578}" srcOrd="0" destOrd="0" presId="urn:microsoft.com/office/officeart/2005/8/layout/orgChart1"/>
    <dgm:cxn modelId="{E867D8F4-6C9A-4E3B-8CDC-BB6F490FB2E6}" type="presParOf" srcId="{2DB70F4D-42EC-426F-876A-7DD3FF76D37B}" destId="{78967B72-5259-4B61-AE38-B6248C30C156}" srcOrd="1" destOrd="0" presId="urn:microsoft.com/office/officeart/2005/8/layout/orgChart1"/>
    <dgm:cxn modelId="{27278451-AF53-438D-89E3-CD49119F4002}" type="presParOf" srcId="{EF571024-D102-48C4-99C3-77C660B7EF9B}" destId="{27FBB5C2-3482-4882-B4B4-4D3DFC0E347E}" srcOrd="1" destOrd="0" presId="urn:microsoft.com/office/officeart/2005/8/layout/orgChart1"/>
    <dgm:cxn modelId="{97B5459B-94E7-4E01-861E-75D6B3D93219}" type="presParOf" srcId="{EF571024-D102-48C4-99C3-77C660B7EF9B}" destId="{5907072A-F9D3-444C-AB58-14138B34C1B2}" srcOrd="2" destOrd="0" presId="urn:microsoft.com/office/officeart/2005/8/layout/orgChart1"/>
    <dgm:cxn modelId="{80EF15A3-CEAE-4284-BDF3-0FBE74C0F199}" type="presParOf" srcId="{AE67F4E4-0111-4DB2-B0DF-1E1A372744F6}" destId="{CDBE8010-AE6C-46E2-9977-EBC39C8324EC}" srcOrd="2" destOrd="0" presId="urn:microsoft.com/office/officeart/2005/8/layout/orgChart1"/>
    <dgm:cxn modelId="{AF2B4207-3C55-4B03-82C1-C8936B174AF7}" type="presParOf" srcId="{A83A7BB1-736B-428E-A6DD-BC7CAF75BF54}" destId="{6B6CF781-E6FE-49E1-B940-C41E2C7A0A96}" srcOrd="4" destOrd="0" presId="urn:microsoft.com/office/officeart/2005/8/layout/orgChart1"/>
    <dgm:cxn modelId="{F7932ECA-016D-4747-B806-C5EB0FA1F082}" type="presParOf" srcId="{A83A7BB1-736B-428E-A6DD-BC7CAF75BF54}" destId="{A485FC29-2E8E-43B2-A8F6-016F6BC72028}" srcOrd="5" destOrd="0" presId="urn:microsoft.com/office/officeart/2005/8/layout/orgChart1"/>
    <dgm:cxn modelId="{9FBDBE30-BE2C-4EEA-8045-6FE18F9FB8A7}" type="presParOf" srcId="{A485FC29-2E8E-43B2-A8F6-016F6BC72028}" destId="{585B284F-5FA3-424D-B00F-CE19B45FD76B}" srcOrd="0" destOrd="0" presId="urn:microsoft.com/office/officeart/2005/8/layout/orgChart1"/>
    <dgm:cxn modelId="{14A6F8FC-789F-40C8-BAF2-9D524166E001}" type="presParOf" srcId="{585B284F-5FA3-424D-B00F-CE19B45FD76B}" destId="{FF1E8254-CFB7-4358-9F15-5731CE3A3EAA}" srcOrd="0" destOrd="0" presId="urn:microsoft.com/office/officeart/2005/8/layout/orgChart1"/>
    <dgm:cxn modelId="{50269F1B-82D5-4BC9-84BF-04A0CA1E84FD}" type="presParOf" srcId="{585B284F-5FA3-424D-B00F-CE19B45FD76B}" destId="{A5EA9C04-FD68-4A4F-B05F-D09007DFE741}" srcOrd="1" destOrd="0" presId="urn:microsoft.com/office/officeart/2005/8/layout/orgChart1"/>
    <dgm:cxn modelId="{47CE352C-D5A6-48EE-96B6-14A027534B3D}" type="presParOf" srcId="{A485FC29-2E8E-43B2-A8F6-016F6BC72028}" destId="{ED43B605-0745-4A8B-BE8D-46AD6DD96A63}" srcOrd="1" destOrd="0" presId="urn:microsoft.com/office/officeart/2005/8/layout/orgChart1"/>
    <dgm:cxn modelId="{AE9DA64A-A206-4429-A3C3-69146E395191}" type="presParOf" srcId="{ED43B605-0745-4A8B-BE8D-46AD6DD96A63}" destId="{1827885B-F21B-4894-8D06-09F52E97128D}" srcOrd="0" destOrd="0" presId="urn:microsoft.com/office/officeart/2005/8/layout/orgChart1"/>
    <dgm:cxn modelId="{53C6F3B0-A85F-4ED4-9F93-0FD301236B36}" type="presParOf" srcId="{ED43B605-0745-4A8B-BE8D-46AD6DD96A63}" destId="{8ACA6F6D-66B2-4FAA-9265-DA2159B16916}" srcOrd="1" destOrd="0" presId="urn:microsoft.com/office/officeart/2005/8/layout/orgChart1"/>
    <dgm:cxn modelId="{BFCB4FDA-A15E-402F-9478-5C05977A3E22}" type="presParOf" srcId="{8ACA6F6D-66B2-4FAA-9265-DA2159B16916}" destId="{D190EC44-6899-4AFD-9E2E-F22D645F8C05}" srcOrd="0" destOrd="0" presId="urn:microsoft.com/office/officeart/2005/8/layout/orgChart1"/>
    <dgm:cxn modelId="{2F3979B8-6C6D-4ECE-A6AB-03EC1CD2D66C}" type="presParOf" srcId="{D190EC44-6899-4AFD-9E2E-F22D645F8C05}" destId="{DDBED57F-A1F4-493F-9878-CE704166AC25}" srcOrd="0" destOrd="0" presId="urn:microsoft.com/office/officeart/2005/8/layout/orgChart1"/>
    <dgm:cxn modelId="{0CB0C43B-9324-420C-9536-7864D01E7A40}" type="presParOf" srcId="{D190EC44-6899-4AFD-9E2E-F22D645F8C05}" destId="{9DE2B788-414E-4645-8773-E7436C57AD7A}" srcOrd="1" destOrd="0" presId="urn:microsoft.com/office/officeart/2005/8/layout/orgChart1"/>
    <dgm:cxn modelId="{76C6D360-4EAF-4BF0-95CD-3AB4E11A0A79}" type="presParOf" srcId="{8ACA6F6D-66B2-4FAA-9265-DA2159B16916}" destId="{F1B33E43-37F4-44E3-957C-7BF9424151A0}" srcOrd="1" destOrd="0" presId="urn:microsoft.com/office/officeart/2005/8/layout/orgChart1"/>
    <dgm:cxn modelId="{495114EC-1A62-4207-BE36-E6BCE100F146}" type="presParOf" srcId="{8ACA6F6D-66B2-4FAA-9265-DA2159B16916}" destId="{781FFB72-A3FD-4796-A170-9B551722A025}" srcOrd="2" destOrd="0" presId="urn:microsoft.com/office/officeart/2005/8/layout/orgChart1"/>
    <dgm:cxn modelId="{9E38802E-6BDC-49A0-A2F0-3237EB7FD9E0}" type="presParOf" srcId="{ED43B605-0745-4A8B-BE8D-46AD6DD96A63}" destId="{BEECF9CE-5697-4B43-90A8-F604679FDC3F}" srcOrd="2" destOrd="0" presId="urn:microsoft.com/office/officeart/2005/8/layout/orgChart1"/>
    <dgm:cxn modelId="{2BB50787-CE7D-46DE-840A-9E5D7A3B24D8}" type="presParOf" srcId="{ED43B605-0745-4A8B-BE8D-46AD6DD96A63}" destId="{062FA985-B094-48AC-939C-6ED4FBFC2B44}" srcOrd="3" destOrd="0" presId="urn:microsoft.com/office/officeart/2005/8/layout/orgChart1"/>
    <dgm:cxn modelId="{EA1C93E9-876B-43DE-B68B-3EA01376ACF4}" type="presParOf" srcId="{062FA985-B094-48AC-939C-6ED4FBFC2B44}" destId="{9DF07138-9BCB-4372-8620-EB4C4006876E}" srcOrd="0" destOrd="0" presId="urn:microsoft.com/office/officeart/2005/8/layout/orgChart1"/>
    <dgm:cxn modelId="{583B6511-9202-46E6-A0DB-A36FA0149107}" type="presParOf" srcId="{9DF07138-9BCB-4372-8620-EB4C4006876E}" destId="{D174BD96-690F-4821-BDBB-BF1FA0688639}" srcOrd="0" destOrd="0" presId="urn:microsoft.com/office/officeart/2005/8/layout/orgChart1"/>
    <dgm:cxn modelId="{D410F4DC-F4B8-4DF4-BC41-BF0ECE15DC85}" type="presParOf" srcId="{9DF07138-9BCB-4372-8620-EB4C4006876E}" destId="{5DDD730F-020E-4DBC-ACC4-39D9AB2DEEF7}" srcOrd="1" destOrd="0" presId="urn:microsoft.com/office/officeart/2005/8/layout/orgChart1"/>
    <dgm:cxn modelId="{E2EF24C8-940C-4D83-955D-1933D64E3E64}" type="presParOf" srcId="{062FA985-B094-48AC-939C-6ED4FBFC2B44}" destId="{5FE19C4F-1D4E-45F9-896A-BCEB29A3E5F5}" srcOrd="1" destOrd="0" presId="urn:microsoft.com/office/officeart/2005/8/layout/orgChart1"/>
    <dgm:cxn modelId="{ABB577FF-D203-4C8C-8447-133848BAE9BF}" type="presParOf" srcId="{062FA985-B094-48AC-939C-6ED4FBFC2B44}" destId="{F5E6B6DD-2F8F-482F-919F-046A4643763D}" srcOrd="2" destOrd="0" presId="urn:microsoft.com/office/officeart/2005/8/layout/orgChart1"/>
    <dgm:cxn modelId="{BBCB3687-B4FC-48D1-848A-1700ABC7B151}" type="presParOf" srcId="{ED43B605-0745-4A8B-BE8D-46AD6DD96A63}" destId="{12A9F1A0-EA8F-47E2-8CEA-49CAA403F236}" srcOrd="4" destOrd="0" presId="urn:microsoft.com/office/officeart/2005/8/layout/orgChart1"/>
    <dgm:cxn modelId="{BC45C311-B240-466E-9565-81A0FAD6E2A0}" type="presParOf" srcId="{ED43B605-0745-4A8B-BE8D-46AD6DD96A63}" destId="{18EC7143-2AB8-4E67-8D89-40EF55BA756B}" srcOrd="5" destOrd="0" presId="urn:microsoft.com/office/officeart/2005/8/layout/orgChart1"/>
    <dgm:cxn modelId="{E80100DD-2E41-4369-95D5-2763AC7C88D9}" type="presParOf" srcId="{18EC7143-2AB8-4E67-8D89-40EF55BA756B}" destId="{9C819D86-BCF5-4BE3-A921-1744B3DEFD4B}" srcOrd="0" destOrd="0" presId="urn:microsoft.com/office/officeart/2005/8/layout/orgChart1"/>
    <dgm:cxn modelId="{7E7DC045-6A5C-4397-A2FA-F15B6B0305D7}" type="presParOf" srcId="{9C819D86-BCF5-4BE3-A921-1744B3DEFD4B}" destId="{6F0A0EBA-4839-4F14-86ED-8A18487B77A0}" srcOrd="0" destOrd="0" presId="urn:microsoft.com/office/officeart/2005/8/layout/orgChart1"/>
    <dgm:cxn modelId="{926C698C-2AA8-4489-984B-097EBFFFD753}" type="presParOf" srcId="{9C819D86-BCF5-4BE3-A921-1744B3DEFD4B}" destId="{D3D1F7EC-18CE-401D-80EF-E9389FE6227F}" srcOrd="1" destOrd="0" presId="urn:microsoft.com/office/officeart/2005/8/layout/orgChart1"/>
    <dgm:cxn modelId="{25D5BA35-A856-43D7-8445-EEF4D957B353}" type="presParOf" srcId="{18EC7143-2AB8-4E67-8D89-40EF55BA756B}" destId="{DAC3D3F1-17F6-41EB-A8DE-4BF21AB6CF66}" srcOrd="1" destOrd="0" presId="urn:microsoft.com/office/officeart/2005/8/layout/orgChart1"/>
    <dgm:cxn modelId="{0A81BD9D-B56A-4070-AF40-25E500C696AC}" type="presParOf" srcId="{18EC7143-2AB8-4E67-8D89-40EF55BA756B}" destId="{4913A707-165E-4A80-8622-2B94A4E96829}" srcOrd="2" destOrd="0" presId="urn:microsoft.com/office/officeart/2005/8/layout/orgChart1"/>
    <dgm:cxn modelId="{101C334D-225E-4F0A-AD71-F33B30F0FD9E}" type="presParOf" srcId="{A485FC29-2E8E-43B2-A8F6-016F6BC72028}" destId="{59702613-6131-4410-A902-6B5F4DCCBE6C}" srcOrd="2" destOrd="0" presId="urn:microsoft.com/office/officeart/2005/8/layout/orgChart1"/>
    <dgm:cxn modelId="{A3F5F6D4-A4FD-4FC9-9BFA-5F2B4CDCC824}" type="presParOf" srcId="{A83A7BB1-736B-428E-A6DD-BC7CAF75BF54}" destId="{49F4C0F7-08C7-42C2-8D4F-49D5F4880D63}" srcOrd="6" destOrd="0" presId="urn:microsoft.com/office/officeart/2005/8/layout/orgChart1"/>
    <dgm:cxn modelId="{21C9BE7D-B4CA-4064-8BA7-D58CC97FD4CC}" type="presParOf" srcId="{A83A7BB1-736B-428E-A6DD-BC7CAF75BF54}" destId="{D134B52B-A2EE-4842-8C38-92E67F44BAFA}" srcOrd="7" destOrd="0" presId="urn:microsoft.com/office/officeart/2005/8/layout/orgChart1"/>
    <dgm:cxn modelId="{4F45C014-8392-4130-BBF3-72E1C2063795}" type="presParOf" srcId="{D134B52B-A2EE-4842-8C38-92E67F44BAFA}" destId="{55DFA1F9-3276-4099-BEFD-6A7D88D9782E}" srcOrd="0" destOrd="0" presId="urn:microsoft.com/office/officeart/2005/8/layout/orgChart1"/>
    <dgm:cxn modelId="{31D77D33-7250-44E2-B29C-A7C51ED5223A}" type="presParOf" srcId="{55DFA1F9-3276-4099-BEFD-6A7D88D9782E}" destId="{51F361E6-CBC3-454B-89B2-BA05E77542A0}" srcOrd="0" destOrd="0" presId="urn:microsoft.com/office/officeart/2005/8/layout/orgChart1"/>
    <dgm:cxn modelId="{28CA9C17-A383-43CE-AB9D-40FFB74B75D2}" type="presParOf" srcId="{55DFA1F9-3276-4099-BEFD-6A7D88D9782E}" destId="{0F93499D-8022-4664-B6EE-82EE4335C668}" srcOrd="1" destOrd="0" presId="urn:microsoft.com/office/officeart/2005/8/layout/orgChart1"/>
    <dgm:cxn modelId="{DFA0474E-75A9-4ED2-B4D2-43C40A2CFF70}" type="presParOf" srcId="{D134B52B-A2EE-4842-8C38-92E67F44BAFA}" destId="{4718C2E8-244F-4C66-AFA4-6AD9230CB6C7}" srcOrd="1" destOrd="0" presId="urn:microsoft.com/office/officeart/2005/8/layout/orgChart1"/>
    <dgm:cxn modelId="{77E4B937-017E-4D26-A225-C3B466517EC5}" type="presParOf" srcId="{4718C2E8-244F-4C66-AFA4-6AD9230CB6C7}" destId="{0C91B2D4-CA1D-4B3E-BDE8-4248035099A6}" srcOrd="0" destOrd="0" presId="urn:microsoft.com/office/officeart/2005/8/layout/orgChart1"/>
    <dgm:cxn modelId="{B2166DCA-0FE4-41B4-B90C-C162F1268716}" type="presParOf" srcId="{4718C2E8-244F-4C66-AFA4-6AD9230CB6C7}" destId="{2D0318FF-7E10-4743-AA3C-EE34574954A6}" srcOrd="1" destOrd="0" presId="urn:microsoft.com/office/officeart/2005/8/layout/orgChart1"/>
    <dgm:cxn modelId="{B1BC47E3-C859-486D-A39C-B4712B3344E2}" type="presParOf" srcId="{2D0318FF-7E10-4743-AA3C-EE34574954A6}" destId="{9BA22F19-34C2-4E7D-9CD3-DFAA108F42DF}" srcOrd="0" destOrd="0" presId="urn:microsoft.com/office/officeart/2005/8/layout/orgChart1"/>
    <dgm:cxn modelId="{687ACAAD-B3E1-4309-B375-C75F79B3F981}" type="presParOf" srcId="{9BA22F19-34C2-4E7D-9CD3-DFAA108F42DF}" destId="{9FB172D1-CE86-449B-BA7F-A08DDAE45FA2}" srcOrd="0" destOrd="0" presId="urn:microsoft.com/office/officeart/2005/8/layout/orgChart1"/>
    <dgm:cxn modelId="{2DF3ACAA-03DD-468C-93C8-8496665E7F99}" type="presParOf" srcId="{9BA22F19-34C2-4E7D-9CD3-DFAA108F42DF}" destId="{128012E3-F8A4-45BE-8AB2-890557275A28}" srcOrd="1" destOrd="0" presId="urn:microsoft.com/office/officeart/2005/8/layout/orgChart1"/>
    <dgm:cxn modelId="{63D4ACAF-6E5E-469C-B229-CE7779D36DAC}" type="presParOf" srcId="{2D0318FF-7E10-4743-AA3C-EE34574954A6}" destId="{B0D1F30E-212D-4916-847A-4806E00AD601}" srcOrd="1" destOrd="0" presId="urn:microsoft.com/office/officeart/2005/8/layout/orgChart1"/>
    <dgm:cxn modelId="{FA64F6E2-8A5D-4238-A15B-6B1AC33C03BF}" type="presParOf" srcId="{2D0318FF-7E10-4743-AA3C-EE34574954A6}" destId="{74B2F32F-49ED-46EA-B1AD-B7070946550C}" srcOrd="2" destOrd="0" presId="urn:microsoft.com/office/officeart/2005/8/layout/orgChart1"/>
    <dgm:cxn modelId="{8C6DC9A3-0AE9-4B79-A07A-044E26BD1002}" type="presParOf" srcId="{4718C2E8-244F-4C66-AFA4-6AD9230CB6C7}" destId="{8D7B6C20-B473-4D40-8CF4-D67FC7592113}" srcOrd="2" destOrd="0" presId="urn:microsoft.com/office/officeart/2005/8/layout/orgChart1"/>
    <dgm:cxn modelId="{E458FF31-2CBD-4327-846A-7EA56FA16E6C}" type="presParOf" srcId="{4718C2E8-244F-4C66-AFA4-6AD9230CB6C7}" destId="{40401945-3133-4B2D-AA5F-23F7A688197E}" srcOrd="3" destOrd="0" presId="urn:microsoft.com/office/officeart/2005/8/layout/orgChart1"/>
    <dgm:cxn modelId="{695B7155-6CF7-48CA-A012-D23CC1465028}" type="presParOf" srcId="{40401945-3133-4B2D-AA5F-23F7A688197E}" destId="{F4FE6055-8A17-4A09-9E70-4EF82836A0AF}" srcOrd="0" destOrd="0" presId="urn:microsoft.com/office/officeart/2005/8/layout/orgChart1"/>
    <dgm:cxn modelId="{3E5AC442-11FE-4C51-9287-F81398AF2A50}" type="presParOf" srcId="{F4FE6055-8A17-4A09-9E70-4EF82836A0AF}" destId="{604FAC09-CA0C-40C1-85DD-2AA2BF7031BD}" srcOrd="0" destOrd="0" presId="urn:microsoft.com/office/officeart/2005/8/layout/orgChart1"/>
    <dgm:cxn modelId="{7D59A09C-3845-42E6-932B-E13948F0DEDA}" type="presParOf" srcId="{F4FE6055-8A17-4A09-9E70-4EF82836A0AF}" destId="{C08C79AB-FBA3-4D1D-BE82-7B8E1C5C56C8}" srcOrd="1" destOrd="0" presId="urn:microsoft.com/office/officeart/2005/8/layout/orgChart1"/>
    <dgm:cxn modelId="{9623150F-389D-40BF-B135-3CE882F90D3D}" type="presParOf" srcId="{40401945-3133-4B2D-AA5F-23F7A688197E}" destId="{714CC939-7380-4DD4-AF52-917679023354}" srcOrd="1" destOrd="0" presId="urn:microsoft.com/office/officeart/2005/8/layout/orgChart1"/>
    <dgm:cxn modelId="{8EFB0857-63A0-4E32-ABA6-CB3FF8A6C82C}" type="presParOf" srcId="{40401945-3133-4B2D-AA5F-23F7A688197E}" destId="{4D850FD2-CC76-408C-86C3-49CA56A0FB88}" srcOrd="2" destOrd="0" presId="urn:microsoft.com/office/officeart/2005/8/layout/orgChart1"/>
    <dgm:cxn modelId="{7C3DF95A-CE13-4E1F-BADF-F558B39FFBB6}" type="presParOf" srcId="{4718C2E8-244F-4C66-AFA4-6AD9230CB6C7}" destId="{2AA77B1C-6080-4896-AFD5-A1430D373764}" srcOrd="4" destOrd="0" presId="urn:microsoft.com/office/officeart/2005/8/layout/orgChart1"/>
    <dgm:cxn modelId="{E39C9994-58AE-4EC5-A1CD-F5C630FA66D8}" type="presParOf" srcId="{4718C2E8-244F-4C66-AFA4-6AD9230CB6C7}" destId="{F3EC9DBC-3B31-44B2-8A52-FFBBBB8A78CE}" srcOrd="5" destOrd="0" presId="urn:microsoft.com/office/officeart/2005/8/layout/orgChart1"/>
    <dgm:cxn modelId="{6AB2905D-EAD1-48C6-B34C-55BBF6C13A81}" type="presParOf" srcId="{F3EC9DBC-3B31-44B2-8A52-FFBBBB8A78CE}" destId="{4196EAD6-D128-44DB-ACB9-5B5236BB3F7B}" srcOrd="0" destOrd="0" presId="urn:microsoft.com/office/officeart/2005/8/layout/orgChart1"/>
    <dgm:cxn modelId="{D94E3152-B1C7-458E-A62A-2AA4824ED21C}" type="presParOf" srcId="{4196EAD6-D128-44DB-ACB9-5B5236BB3F7B}" destId="{0CC1FBCD-18C6-4556-8329-658A18514058}" srcOrd="0" destOrd="0" presId="urn:microsoft.com/office/officeart/2005/8/layout/orgChart1"/>
    <dgm:cxn modelId="{74BF5812-FC62-493D-AD09-634213651346}" type="presParOf" srcId="{4196EAD6-D128-44DB-ACB9-5B5236BB3F7B}" destId="{91E040F7-CCCE-4CD0-94C1-2E6F9FD72A23}" srcOrd="1" destOrd="0" presId="urn:microsoft.com/office/officeart/2005/8/layout/orgChart1"/>
    <dgm:cxn modelId="{9E4F2EF7-37DF-4E89-A64E-87B0F2B82DD5}" type="presParOf" srcId="{F3EC9DBC-3B31-44B2-8A52-FFBBBB8A78CE}" destId="{649B1C8A-6EA5-4309-B3D8-EE92F922835E}" srcOrd="1" destOrd="0" presId="urn:microsoft.com/office/officeart/2005/8/layout/orgChart1"/>
    <dgm:cxn modelId="{952C3FA0-5F09-4934-A946-122F50311401}" type="presParOf" srcId="{F3EC9DBC-3B31-44B2-8A52-FFBBBB8A78CE}" destId="{7D9FB242-C383-4B1B-8A11-B9D5FBC7D999}" srcOrd="2" destOrd="0" presId="urn:microsoft.com/office/officeart/2005/8/layout/orgChart1"/>
    <dgm:cxn modelId="{578D0439-944D-4322-AB9B-182C29F22DCF}" type="presParOf" srcId="{D134B52B-A2EE-4842-8C38-92E67F44BAFA}" destId="{678F3A7B-B907-41F1-B881-AB0012458514}" srcOrd="2" destOrd="0" presId="urn:microsoft.com/office/officeart/2005/8/layout/orgChart1"/>
    <dgm:cxn modelId="{9E699321-CD28-4DBF-B964-BFFDDD0F43D8}" type="presParOf" srcId="{A83A7BB1-736B-428E-A6DD-BC7CAF75BF54}" destId="{F798800A-1F2F-4009-8FB7-BC82D8CA8414}" srcOrd="8" destOrd="0" presId="urn:microsoft.com/office/officeart/2005/8/layout/orgChart1"/>
    <dgm:cxn modelId="{81D8F6F2-4E37-4ADE-A1CE-7BC488ECCB68}" type="presParOf" srcId="{A83A7BB1-736B-428E-A6DD-BC7CAF75BF54}" destId="{4F45BF84-3B62-41BA-AF8A-DDD4DA92B43C}" srcOrd="9" destOrd="0" presId="urn:microsoft.com/office/officeart/2005/8/layout/orgChart1"/>
    <dgm:cxn modelId="{37547004-32A3-420D-B168-307F44A26D55}" type="presParOf" srcId="{4F45BF84-3B62-41BA-AF8A-DDD4DA92B43C}" destId="{7512E805-24E2-41DE-80D5-66C9EC48372F}" srcOrd="0" destOrd="0" presId="urn:microsoft.com/office/officeart/2005/8/layout/orgChart1"/>
    <dgm:cxn modelId="{BDD829A0-F2B1-42F2-85D6-A42F22617B1D}" type="presParOf" srcId="{7512E805-24E2-41DE-80D5-66C9EC48372F}" destId="{75C00297-C31B-4AE8-93E1-92C4F5D11EEC}" srcOrd="0" destOrd="0" presId="urn:microsoft.com/office/officeart/2005/8/layout/orgChart1"/>
    <dgm:cxn modelId="{CFBCCEBE-4FCF-4685-8EFC-A971E55176DD}" type="presParOf" srcId="{7512E805-24E2-41DE-80D5-66C9EC48372F}" destId="{9EE80822-CE2B-4F8A-A987-24A605FDC8F8}" srcOrd="1" destOrd="0" presId="urn:microsoft.com/office/officeart/2005/8/layout/orgChart1"/>
    <dgm:cxn modelId="{99F84F98-68FB-40B0-A84E-6B340D6DB558}" type="presParOf" srcId="{4F45BF84-3B62-41BA-AF8A-DDD4DA92B43C}" destId="{5268D536-D4EE-43D8-8320-668B778B013A}" srcOrd="1" destOrd="0" presId="urn:microsoft.com/office/officeart/2005/8/layout/orgChart1"/>
    <dgm:cxn modelId="{CB10E48C-E89A-4899-8332-4F0313D187A2}" type="presParOf" srcId="{5268D536-D4EE-43D8-8320-668B778B013A}" destId="{78B5A39E-3A9A-435F-8B74-29A8D1D83D23}" srcOrd="0" destOrd="0" presId="urn:microsoft.com/office/officeart/2005/8/layout/orgChart1"/>
    <dgm:cxn modelId="{6E0A3C9E-3D7D-4219-B3B2-0CA0E0F0E648}" type="presParOf" srcId="{5268D536-D4EE-43D8-8320-668B778B013A}" destId="{D9EB3945-980A-4711-9A66-BB87A5C68E40}" srcOrd="1" destOrd="0" presId="urn:microsoft.com/office/officeart/2005/8/layout/orgChart1"/>
    <dgm:cxn modelId="{C01BB92A-471A-43CB-85DA-A93A303CCB65}" type="presParOf" srcId="{D9EB3945-980A-4711-9A66-BB87A5C68E40}" destId="{453B5DE4-1910-40A1-BE7C-604AE82BF2A2}" srcOrd="0" destOrd="0" presId="urn:microsoft.com/office/officeart/2005/8/layout/orgChart1"/>
    <dgm:cxn modelId="{2B7C93C8-AFE0-4C5F-82CD-DA3FC833B2FA}" type="presParOf" srcId="{453B5DE4-1910-40A1-BE7C-604AE82BF2A2}" destId="{262B41D6-B6B4-4869-90DF-28D0236B2D77}" srcOrd="0" destOrd="0" presId="urn:microsoft.com/office/officeart/2005/8/layout/orgChart1"/>
    <dgm:cxn modelId="{C3A6F7A1-E874-4F9D-9CAD-AE19B22B8668}" type="presParOf" srcId="{453B5DE4-1910-40A1-BE7C-604AE82BF2A2}" destId="{D7D33753-0B6E-4C01-A6ED-075E19DD7DA2}" srcOrd="1" destOrd="0" presId="urn:microsoft.com/office/officeart/2005/8/layout/orgChart1"/>
    <dgm:cxn modelId="{E3DA38FA-D56F-41C2-9C09-2DD53FB8FD0D}" type="presParOf" srcId="{D9EB3945-980A-4711-9A66-BB87A5C68E40}" destId="{58C4F2DD-5645-4E4B-A5FA-4614AC316852}" srcOrd="1" destOrd="0" presId="urn:microsoft.com/office/officeart/2005/8/layout/orgChart1"/>
    <dgm:cxn modelId="{1C6F8A4F-0332-40C2-973E-E4EA718E86A0}" type="presParOf" srcId="{D9EB3945-980A-4711-9A66-BB87A5C68E40}" destId="{6A1EB514-4A45-4D1C-B9E1-CA98903F482A}" srcOrd="2" destOrd="0" presId="urn:microsoft.com/office/officeart/2005/8/layout/orgChart1"/>
    <dgm:cxn modelId="{5D5374FD-10EA-4B2C-92A8-E7E25D3C9F46}" type="presParOf" srcId="{4F45BF84-3B62-41BA-AF8A-DDD4DA92B43C}" destId="{3030FD04-B344-4BD4-8B53-4F0A36BD095F}" srcOrd="2" destOrd="0" presId="urn:microsoft.com/office/officeart/2005/8/layout/orgChart1"/>
    <dgm:cxn modelId="{24D3A8D5-3225-4615-AB74-10E3334AE81A}" type="presParOf" srcId="{F161B6F3-9B9B-4750-B0EA-DA81FCBA4581}" destId="{9A0D4919-D1D4-4CA8-A50D-44F1A83A8F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4EFBE-6894-4751-A232-E471B3876981}" type="doc">
      <dgm:prSet loTypeId="urn:microsoft.com/office/officeart/2005/8/layout/orgChart1" loCatId="hierarchy" qsTypeId="urn:microsoft.com/office/officeart/2005/8/quickstyle/simple2" qsCatId="simple" csTypeId="urn:microsoft.com/office/officeart/2005/8/colors/accent1_2" csCatId="accent1" phldr="1"/>
      <dgm:spPr/>
      <dgm:t>
        <a:bodyPr/>
        <a:lstStyle/>
        <a:p>
          <a:endParaRPr lang="en-GB"/>
        </a:p>
      </dgm:t>
    </dgm:pt>
    <dgm:pt modelId="{B06FD9A9-7EBF-4AB8-BFE5-D5365738A639}">
      <dgm:prSet phldrT="[Text]" custT="1"/>
      <dgm:spPr/>
      <dgm:t>
        <a:bodyPr/>
        <a:lstStyle/>
        <a:p>
          <a:pPr algn="ctr"/>
          <a:r>
            <a:rPr lang="en-US" sz="1100" dirty="0"/>
            <a:t>Violations Detection</a:t>
          </a:r>
          <a:endParaRPr lang="en-GB" sz="1100" b="0" dirty="0">
            <a:latin typeface="+mj-lt"/>
            <a:cs typeface="Times New Roman" panose="02020603050405020304" pitchFamily="18" charset="0"/>
          </a:endParaRPr>
        </a:p>
      </dgm:t>
    </dgm:pt>
    <dgm:pt modelId="{A9B91B85-4C4C-4378-B7E3-BEFD28AF7CF2}" type="parTrans" cxnId="{0F763F79-226B-4689-84B5-F7D964076C21}">
      <dgm:prSet/>
      <dgm:spPr/>
      <dgm:t>
        <a:bodyPr/>
        <a:lstStyle/>
        <a:p>
          <a:pPr algn="ctr"/>
          <a:endParaRPr lang="en-GB" sz="1800" b="0">
            <a:latin typeface="+mj-lt"/>
          </a:endParaRPr>
        </a:p>
      </dgm:t>
    </dgm:pt>
    <dgm:pt modelId="{3FF45030-7BB3-415B-A055-D3CFE274FF27}" type="sibTrans" cxnId="{0F763F79-226B-4689-84B5-F7D964076C21}">
      <dgm:prSet/>
      <dgm:spPr/>
      <dgm:t>
        <a:bodyPr/>
        <a:lstStyle/>
        <a:p>
          <a:pPr algn="ctr"/>
          <a:endParaRPr lang="en-GB" sz="1800" b="0">
            <a:latin typeface="+mj-lt"/>
          </a:endParaRPr>
        </a:p>
      </dgm:t>
    </dgm:pt>
    <dgm:pt modelId="{5C2C6847-67C7-4C33-8DB4-317B73A4CFD2}">
      <dgm:prSet phldrT="[Text]" custT="1"/>
      <dgm:spPr/>
      <dgm:t>
        <a:bodyPr/>
        <a:lstStyle/>
        <a:p>
          <a:pPr algn="ctr"/>
          <a:r>
            <a:rPr lang="en-GB" sz="1000" b="0" dirty="0">
              <a:latin typeface="+mj-lt"/>
              <a:cs typeface="Times New Roman" panose="02020603050405020304" pitchFamily="18" charset="0"/>
            </a:rPr>
            <a:t>1.1 </a:t>
          </a:r>
          <a:r>
            <a:rPr lang="en-US" sz="1000" dirty="0"/>
            <a:t>Background Study on Domain</a:t>
          </a:r>
          <a:endParaRPr lang="en-GB" sz="1000" b="0" dirty="0">
            <a:latin typeface="+mj-lt"/>
            <a:cs typeface="Times New Roman" panose="02020603050405020304" pitchFamily="18" charset="0"/>
          </a:endParaRPr>
        </a:p>
      </dgm:t>
    </dgm:pt>
    <dgm:pt modelId="{3B32F26F-7ABD-4DEC-BB01-DFFF5508B3C2}" type="parTrans" cxnId="{5082FDCE-6EA5-4870-B803-B008E03B6746}">
      <dgm:prSet/>
      <dgm:spPr/>
      <dgm:t>
        <a:bodyPr/>
        <a:lstStyle/>
        <a:p>
          <a:pPr algn="ctr"/>
          <a:endParaRPr lang="en-GB" sz="1800" b="0">
            <a:latin typeface="+mj-lt"/>
          </a:endParaRPr>
        </a:p>
      </dgm:t>
    </dgm:pt>
    <dgm:pt modelId="{B7849237-829C-458C-B8C9-89BB119E5B12}" type="sibTrans" cxnId="{5082FDCE-6EA5-4870-B803-B008E03B6746}">
      <dgm:prSet/>
      <dgm:spPr/>
      <dgm:t>
        <a:bodyPr/>
        <a:lstStyle/>
        <a:p>
          <a:pPr algn="ctr"/>
          <a:endParaRPr lang="en-GB" sz="1800" b="0">
            <a:latin typeface="+mj-lt"/>
          </a:endParaRPr>
        </a:p>
      </dgm:t>
    </dgm:pt>
    <dgm:pt modelId="{B4ECE28B-0188-42C4-8391-70FC6BC31326}">
      <dgm:prSet phldrT="[Text]" custT="1"/>
      <dgm:spPr/>
      <dgm:t>
        <a:bodyPr/>
        <a:lstStyle/>
        <a:p>
          <a:pPr algn="ctr"/>
          <a:r>
            <a:rPr lang="en-GB" sz="1000" b="0">
              <a:latin typeface="+mj-lt"/>
              <a:cs typeface="Times New Roman" panose="02020603050405020304" pitchFamily="18" charset="0"/>
            </a:rPr>
            <a:t>2. Planning</a:t>
          </a:r>
        </a:p>
      </dgm:t>
    </dgm:pt>
    <dgm:pt modelId="{AD0306DA-0D72-4D79-9B8A-172CC8A1E6E6}" type="parTrans" cxnId="{0F277A28-A984-4C3B-B3E2-125C9E8BCC7B}">
      <dgm:prSet/>
      <dgm:spPr/>
      <dgm:t>
        <a:bodyPr/>
        <a:lstStyle/>
        <a:p>
          <a:pPr algn="ctr"/>
          <a:endParaRPr lang="en-GB" sz="1800" b="0">
            <a:latin typeface="+mj-lt"/>
          </a:endParaRPr>
        </a:p>
      </dgm:t>
    </dgm:pt>
    <dgm:pt modelId="{3544A709-51A5-4E59-B002-D9C82A9AE509}" type="sibTrans" cxnId="{0F277A28-A984-4C3B-B3E2-125C9E8BCC7B}">
      <dgm:prSet/>
      <dgm:spPr/>
      <dgm:t>
        <a:bodyPr/>
        <a:lstStyle/>
        <a:p>
          <a:pPr algn="ctr"/>
          <a:endParaRPr lang="en-GB" sz="1800" b="0">
            <a:latin typeface="+mj-lt"/>
          </a:endParaRPr>
        </a:p>
      </dgm:t>
    </dgm:pt>
    <dgm:pt modelId="{29F980D9-5756-4FB3-B9D4-E24E47620D19}">
      <dgm:prSet phldrT="[Text]" custT="1"/>
      <dgm:spPr/>
      <dgm:t>
        <a:bodyPr/>
        <a:lstStyle/>
        <a:p>
          <a:pPr algn="ctr"/>
          <a:r>
            <a:rPr lang="en-GB" sz="1000" b="0" dirty="0">
              <a:latin typeface="+mj-lt"/>
              <a:cs typeface="Times New Roman" panose="02020603050405020304" pitchFamily="18" charset="0"/>
            </a:rPr>
            <a:t>4. Testing</a:t>
          </a:r>
        </a:p>
      </dgm:t>
    </dgm:pt>
    <dgm:pt modelId="{A36178AD-897D-4F26-BBDF-E7258B86CCF1}" type="parTrans" cxnId="{CEBDA82E-1AD8-4909-AE1D-9646E54F9E4D}">
      <dgm:prSet/>
      <dgm:spPr/>
      <dgm:t>
        <a:bodyPr/>
        <a:lstStyle/>
        <a:p>
          <a:pPr algn="ctr"/>
          <a:endParaRPr lang="en-GB" sz="1800" b="0">
            <a:latin typeface="+mj-lt"/>
          </a:endParaRPr>
        </a:p>
      </dgm:t>
    </dgm:pt>
    <dgm:pt modelId="{522213F5-0173-41CD-B09E-71E856F6B95F}" type="sibTrans" cxnId="{CEBDA82E-1AD8-4909-AE1D-9646E54F9E4D}">
      <dgm:prSet/>
      <dgm:spPr/>
      <dgm:t>
        <a:bodyPr/>
        <a:lstStyle/>
        <a:p>
          <a:pPr algn="ctr"/>
          <a:endParaRPr lang="en-GB" sz="1800" b="0">
            <a:latin typeface="+mj-lt"/>
          </a:endParaRPr>
        </a:p>
      </dgm:t>
    </dgm:pt>
    <dgm:pt modelId="{3A1BAC50-3F86-4A66-BD36-2A40BA7BE91D}">
      <dgm:prSet custT="1"/>
      <dgm:spPr/>
      <dgm:t>
        <a:bodyPr/>
        <a:lstStyle/>
        <a:p>
          <a:pPr algn="ctr"/>
          <a:r>
            <a:rPr lang="en-GB" sz="1000" b="0">
              <a:latin typeface="+mj-lt"/>
              <a:cs typeface="Times New Roman" panose="02020603050405020304" pitchFamily="18" charset="0"/>
            </a:rPr>
            <a:t>3. Implementation</a:t>
          </a:r>
        </a:p>
      </dgm:t>
    </dgm:pt>
    <dgm:pt modelId="{584FEFB7-DAA2-4BC3-8DA7-136FBF350461}" type="parTrans" cxnId="{D061F4A0-3D61-4C81-BB89-F56FDBC69244}">
      <dgm:prSet/>
      <dgm:spPr/>
      <dgm:t>
        <a:bodyPr/>
        <a:lstStyle/>
        <a:p>
          <a:pPr algn="ctr"/>
          <a:endParaRPr lang="en-GB" sz="1800" b="0">
            <a:latin typeface="+mj-lt"/>
          </a:endParaRPr>
        </a:p>
      </dgm:t>
    </dgm:pt>
    <dgm:pt modelId="{8BE95473-290D-4A33-AAAD-B66EE7D062AC}" type="sibTrans" cxnId="{D061F4A0-3D61-4C81-BB89-F56FDBC69244}">
      <dgm:prSet/>
      <dgm:spPr/>
      <dgm:t>
        <a:bodyPr/>
        <a:lstStyle/>
        <a:p>
          <a:pPr algn="ctr"/>
          <a:endParaRPr lang="en-GB" sz="1800" b="0">
            <a:latin typeface="+mj-lt"/>
          </a:endParaRPr>
        </a:p>
      </dgm:t>
    </dgm:pt>
    <dgm:pt modelId="{3A6BD1B7-E137-4C5B-ABBD-CE64EA1F551C}">
      <dgm:prSet custT="1"/>
      <dgm:spPr/>
      <dgm:t>
        <a:bodyPr/>
        <a:lstStyle/>
        <a:p>
          <a:pPr algn="ctr"/>
          <a:r>
            <a:rPr lang="en-GB" sz="1000" b="0">
              <a:latin typeface="+mj-lt"/>
              <a:cs typeface="Times New Roman" panose="02020603050405020304" pitchFamily="18" charset="0"/>
            </a:rPr>
            <a:t>1. Initiation</a:t>
          </a:r>
        </a:p>
      </dgm:t>
    </dgm:pt>
    <dgm:pt modelId="{C3887A9C-2FE5-4289-99EF-8778F21CB16B}" type="parTrans" cxnId="{E0F4FD4E-4989-4373-8423-785D229D3017}">
      <dgm:prSet/>
      <dgm:spPr/>
      <dgm:t>
        <a:bodyPr/>
        <a:lstStyle/>
        <a:p>
          <a:pPr algn="ctr"/>
          <a:endParaRPr lang="en-GB" sz="1800" b="0">
            <a:latin typeface="+mj-lt"/>
          </a:endParaRPr>
        </a:p>
      </dgm:t>
    </dgm:pt>
    <dgm:pt modelId="{530CBAA1-BB6C-44BC-91C2-18B918016E36}" type="sibTrans" cxnId="{E0F4FD4E-4989-4373-8423-785D229D3017}">
      <dgm:prSet/>
      <dgm:spPr/>
      <dgm:t>
        <a:bodyPr/>
        <a:lstStyle/>
        <a:p>
          <a:pPr algn="ctr"/>
          <a:endParaRPr lang="en-GB" sz="1800" b="0">
            <a:latin typeface="+mj-lt"/>
          </a:endParaRPr>
        </a:p>
      </dgm:t>
    </dgm:pt>
    <dgm:pt modelId="{91DDAA3C-424B-4C89-AB9E-6A49EE5A7B32}">
      <dgm:prSet custT="1"/>
      <dgm:spPr/>
      <dgm:t>
        <a:bodyPr/>
        <a:lstStyle/>
        <a:p>
          <a:pPr algn="ctr"/>
          <a:r>
            <a:rPr lang="en-GB" sz="1000" b="0">
              <a:latin typeface="+mj-lt"/>
              <a:cs typeface="Times New Roman" panose="02020603050405020304" pitchFamily="18" charset="0"/>
            </a:rPr>
            <a:t>1.2 Requirement gathering</a:t>
          </a:r>
        </a:p>
      </dgm:t>
    </dgm:pt>
    <dgm:pt modelId="{4A434436-F45F-4A25-B95A-6EFF68C0A4DA}" type="parTrans" cxnId="{73990617-AC3D-4D74-B26F-FC606ADF6839}">
      <dgm:prSet/>
      <dgm:spPr/>
      <dgm:t>
        <a:bodyPr/>
        <a:lstStyle/>
        <a:p>
          <a:pPr algn="ctr"/>
          <a:endParaRPr lang="en-GB" sz="1800" b="0">
            <a:latin typeface="+mj-lt"/>
          </a:endParaRPr>
        </a:p>
      </dgm:t>
    </dgm:pt>
    <dgm:pt modelId="{7A92391F-CB1C-4D05-BF6A-2E1FC2108468}" type="sibTrans" cxnId="{73990617-AC3D-4D74-B26F-FC606ADF6839}">
      <dgm:prSet/>
      <dgm:spPr/>
      <dgm:t>
        <a:bodyPr/>
        <a:lstStyle/>
        <a:p>
          <a:pPr algn="ctr"/>
          <a:endParaRPr lang="en-GB" sz="1800" b="0">
            <a:latin typeface="+mj-lt"/>
          </a:endParaRPr>
        </a:p>
      </dgm:t>
    </dgm:pt>
    <dgm:pt modelId="{F6EBC441-7A88-4402-94DF-25CD13576AA2}">
      <dgm:prSet custT="1"/>
      <dgm:spPr/>
      <dgm:t>
        <a:bodyPr/>
        <a:lstStyle/>
        <a:p>
          <a:pPr algn="ctr"/>
          <a:r>
            <a:rPr lang="en-GB" sz="1000" b="0">
              <a:latin typeface="+mj-lt"/>
              <a:cs typeface="Times New Roman" panose="02020603050405020304" pitchFamily="18" charset="0"/>
            </a:rPr>
            <a:t>1.3 Feasibility Study</a:t>
          </a:r>
        </a:p>
      </dgm:t>
    </dgm:pt>
    <dgm:pt modelId="{676DF808-3752-4267-B7EE-AD35F88B19E4}" type="parTrans" cxnId="{7105FEB9-F71B-4993-A797-0BEE7036E726}">
      <dgm:prSet/>
      <dgm:spPr/>
      <dgm:t>
        <a:bodyPr/>
        <a:lstStyle/>
        <a:p>
          <a:pPr algn="ctr"/>
          <a:endParaRPr lang="en-GB" sz="1800" b="0">
            <a:latin typeface="+mj-lt"/>
          </a:endParaRPr>
        </a:p>
      </dgm:t>
    </dgm:pt>
    <dgm:pt modelId="{04DE5886-0EB3-42A1-A4BF-40C0F3491E8A}" type="sibTrans" cxnId="{7105FEB9-F71B-4993-A797-0BEE7036E726}">
      <dgm:prSet/>
      <dgm:spPr/>
      <dgm:t>
        <a:bodyPr/>
        <a:lstStyle/>
        <a:p>
          <a:pPr algn="ctr"/>
          <a:endParaRPr lang="en-GB" sz="1800" b="0">
            <a:latin typeface="+mj-lt"/>
          </a:endParaRPr>
        </a:p>
      </dgm:t>
    </dgm:pt>
    <dgm:pt modelId="{97A62C49-5D7F-45DA-B237-3460DC8E3105}">
      <dgm:prSet custT="1"/>
      <dgm:spPr/>
      <dgm:t>
        <a:bodyPr/>
        <a:lstStyle/>
        <a:p>
          <a:pPr algn="ctr"/>
          <a:r>
            <a:rPr lang="en-GB" sz="1000" b="0">
              <a:latin typeface="+mj-lt"/>
              <a:cs typeface="Times New Roman" panose="02020603050405020304" pitchFamily="18" charset="0"/>
            </a:rPr>
            <a:t>2.1 </a:t>
          </a:r>
          <a:r>
            <a:rPr lang="en-US" sz="1000"/>
            <a:t>Scope Identification </a:t>
          </a:r>
          <a:endParaRPr lang="en-GB" sz="1000" b="0">
            <a:latin typeface="+mj-lt"/>
            <a:cs typeface="Times New Roman" panose="02020603050405020304" pitchFamily="18" charset="0"/>
          </a:endParaRPr>
        </a:p>
      </dgm:t>
    </dgm:pt>
    <dgm:pt modelId="{E2A28F45-3D9D-44BE-A885-820415A48EAD}" type="parTrans" cxnId="{B0E4D28A-6CB4-4A62-9FAE-B14732E2E0A2}">
      <dgm:prSet/>
      <dgm:spPr/>
      <dgm:t>
        <a:bodyPr/>
        <a:lstStyle/>
        <a:p>
          <a:pPr algn="ctr"/>
          <a:endParaRPr lang="en-GB" sz="1800" b="0">
            <a:latin typeface="+mj-lt"/>
          </a:endParaRPr>
        </a:p>
      </dgm:t>
    </dgm:pt>
    <dgm:pt modelId="{B1E60801-6E50-429A-BFFD-B4F490699754}" type="sibTrans" cxnId="{B0E4D28A-6CB4-4A62-9FAE-B14732E2E0A2}">
      <dgm:prSet/>
      <dgm:spPr/>
      <dgm:t>
        <a:bodyPr/>
        <a:lstStyle/>
        <a:p>
          <a:pPr algn="ctr"/>
          <a:endParaRPr lang="en-GB" sz="1800" b="0">
            <a:latin typeface="+mj-lt"/>
          </a:endParaRPr>
        </a:p>
      </dgm:t>
    </dgm:pt>
    <dgm:pt modelId="{957BB247-96C0-4205-8FB8-E9619A0B77E8}">
      <dgm:prSet custT="1"/>
      <dgm:spPr/>
      <dgm:t>
        <a:bodyPr/>
        <a:lstStyle/>
        <a:p>
          <a:pPr algn="ctr"/>
          <a:r>
            <a:rPr lang="en-GB" sz="1000" b="0">
              <a:latin typeface="+mj-lt"/>
              <a:cs typeface="Times New Roman" panose="02020603050405020304" pitchFamily="18" charset="0"/>
            </a:rPr>
            <a:t>2.2 Technology selection</a:t>
          </a:r>
        </a:p>
      </dgm:t>
    </dgm:pt>
    <dgm:pt modelId="{99FBCE24-2E7D-41D6-B219-2E0BE7B21D9F}" type="parTrans" cxnId="{B7BEB1C9-3120-415C-B595-318FB0EE08BD}">
      <dgm:prSet/>
      <dgm:spPr/>
      <dgm:t>
        <a:bodyPr/>
        <a:lstStyle/>
        <a:p>
          <a:pPr algn="ctr"/>
          <a:endParaRPr lang="en-GB" sz="1800" b="0">
            <a:latin typeface="+mj-lt"/>
          </a:endParaRPr>
        </a:p>
      </dgm:t>
    </dgm:pt>
    <dgm:pt modelId="{BB6FADDA-DCE0-41C0-9243-7969C63E7382}" type="sibTrans" cxnId="{B7BEB1C9-3120-415C-B595-318FB0EE08BD}">
      <dgm:prSet/>
      <dgm:spPr/>
      <dgm:t>
        <a:bodyPr/>
        <a:lstStyle/>
        <a:p>
          <a:pPr algn="ctr"/>
          <a:endParaRPr lang="en-GB" sz="1800" b="0">
            <a:latin typeface="+mj-lt"/>
          </a:endParaRPr>
        </a:p>
      </dgm:t>
    </dgm:pt>
    <dgm:pt modelId="{B68397D8-57C7-41A4-B92A-95B431EB198C}">
      <dgm:prSet custT="1"/>
      <dgm:spPr/>
      <dgm:t>
        <a:bodyPr/>
        <a:lstStyle/>
        <a:p>
          <a:pPr algn="ctr"/>
          <a:r>
            <a:rPr lang="en-GB" sz="1000" b="0">
              <a:latin typeface="+mj-lt"/>
              <a:cs typeface="Times New Roman" panose="02020603050405020304" pitchFamily="18" charset="0"/>
            </a:rPr>
            <a:t>2.3 Work breakdown</a:t>
          </a:r>
        </a:p>
      </dgm:t>
    </dgm:pt>
    <dgm:pt modelId="{64AEAFE8-9DE4-4A87-92F2-DCD0B435384E}" type="parTrans" cxnId="{8A64C6B0-727D-4097-9E17-8A8BDFF9748E}">
      <dgm:prSet/>
      <dgm:spPr/>
      <dgm:t>
        <a:bodyPr/>
        <a:lstStyle/>
        <a:p>
          <a:pPr algn="ctr"/>
          <a:endParaRPr lang="en-GB" sz="1800" b="0">
            <a:latin typeface="+mj-lt"/>
          </a:endParaRPr>
        </a:p>
      </dgm:t>
    </dgm:pt>
    <dgm:pt modelId="{404527D9-7527-4A56-9EF2-DD3B5E7FD105}" type="sibTrans" cxnId="{8A64C6B0-727D-4097-9E17-8A8BDFF9748E}">
      <dgm:prSet/>
      <dgm:spPr/>
      <dgm:t>
        <a:bodyPr/>
        <a:lstStyle/>
        <a:p>
          <a:pPr algn="ctr"/>
          <a:endParaRPr lang="en-GB" sz="1800" b="0">
            <a:latin typeface="+mj-lt"/>
          </a:endParaRPr>
        </a:p>
      </dgm:t>
    </dgm:pt>
    <dgm:pt modelId="{0E74B4DC-D1D0-4E70-98DA-E33B78F8202F}">
      <dgm:prSet custT="1"/>
      <dgm:spPr/>
      <dgm:t>
        <a:bodyPr/>
        <a:lstStyle/>
        <a:p>
          <a:pPr algn="ctr"/>
          <a:r>
            <a:rPr lang="en-GB" sz="1000" b="0">
              <a:latin typeface="+mj-lt"/>
              <a:cs typeface="Times New Roman" panose="02020603050405020304" pitchFamily="18" charset="0"/>
            </a:rPr>
            <a:t>2.4 </a:t>
          </a:r>
          <a:r>
            <a:rPr lang="en-US" sz="1000"/>
            <a:t>Project Proposal Creation </a:t>
          </a:r>
          <a:endParaRPr lang="en-GB" sz="1000" b="0">
            <a:latin typeface="+mj-lt"/>
            <a:cs typeface="Times New Roman" panose="02020603050405020304" pitchFamily="18" charset="0"/>
          </a:endParaRPr>
        </a:p>
      </dgm:t>
    </dgm:pt>
    <dgm:pt modelId="{8D71E0FC-E3CA-45F9-A4D4-C122756FCFD1}" type="parTrans" cxnId="{F3D9BFCA-E00C-4AFA-A71D-F185FDE48116}">
      <dgm:prSet/>
      <dgm:spPr/>
      <dgm:t>
        <a:bodyPr/>
        <a:lstStyle/>
        <a:p>
          <a:pPr algn="ctr"/>
          <a:endParaRPr lang="en-GB" sz="1800" b="0">
            <a:latin typeface="+mj-lt"/>
          </a:endParaRPr>
        </a:p>
      </dgm:t>
    </dgm:pt>
    <dgm:pt modelId="{47292886-5994-4FCE-8B64-B60E00627C15}" type="sibTrans" cxnId="{F3D9BFCA-E00C-4AFA-A71D-F185FDE48116}">
      <dgm:prSet/>
      <dgm:spPr/>
      <dgm:t>
        <a:bodyPr/>
        <a:lstStyle/>
        <a:p>
          <a:pPr algn="ctr"/>
          <a:endParaRPr lang="en-GB" sz="1800" b="0">
            <a:latin typeface="+mj-lt"/>
          </a:endParaRPr>
        </a:p>
      </dgm:t>
    </dgm:pt>
    <dgm:pt modelId="{5C0DA7A1-98F1-4D28-A934-2D9E70CBEE4A}">
      <dgm:prSet custT="1"/>
      <dgm:spPr/>
      <dgm:t>
        <a:bodyPr/>
        <a:lstStyle/>
        <a:p>
          <a:pPr algn="ctr"/>
          <a:r>
            <a:rPr lang="en-GB" sz="1000" b="0" dirty="0">
              <a:latin typeface="+mj-lt"/>
              <a:cs typeface="Times New Roman" panose="02020603050405020304" pitchFamily="18" charset="0"/>
            </a:rPr>
            <a:t>3.1 </a:t>
          </a:r>
          <a:r>
            <a:rPr lang="en-US" sz="1000" dirty="0"/>
            <a:t>Implement Vehicle detection</a:t>
          </a:r>
          <a:endParaRPr lang="en-GB" sz="1000" b="0" dirty="0">
            <a:latin typeface="+mj-lt"/>
            <a:cs typeface="Times New Roman" panose="02020603050405020304" pitchFamily="18" charset="0"/>
          </a:endParaRPr>
        </a:p>
      </dgm:t>
    </dgm:pt>
    <dgm:pt modelId="{652E5F15-79A2-4D3A-ADD4-61C512D06647}" type="parTrans" cxnId="{58384D36-3EF6-4975-B37B-15CADAF069C1}">
      <dgm:prSet/>
      <dgm:spPr/>
      <dgm:t>
        <a:bodyPr/>
        <a:lstStyle/>
        <a:p>
          <a:pPr algn="ctr"/>
          <a:endParaRPr lang="en-GB" sz="1800" b="0">
            <a:latin typeface="+mj-lt"/>
          </a:endParaRPr>
        </a:p>
      </dgm:t>
    </dgm:pt>
    <dgm:pt modelId="{F362A859-4A55-4C78-B7FF-E00FBFFE6C8E}" type="sibTrans" cxnId="{58384D36-3EF6-4975-B37B-15CADAF069C1}">
      <dgm:prSet/>
      <dgm:spPr/>
      <dgm:t>
        <a:bodyPr/>
        <a:lstStyle/>
        <a:p>
          <a:pPr algn="ctr"/>
          <a:endParaRPr lang="en-GB" sz="1800" b="0">
            <a:latin typeface="+mj-lt"/>
          </a:endParaRPr>
        </a:p>
      </dgm:t>
    </dgm:pt>
    <dgm:pt modelId="{75AF83BE-810C-4EF3-90AB-58DE638A3D5D}">
      <dgm:prSet custT="1"/>
      <dgm:spPr/>
      <dgm:t>
        <a:bodyPr/>
        <a:lstStyle/>
        <a:p>
          <a:pPr algn="ctr"/>
          <a:r>
            <a:rPr lang="en-GB" sz="1000" b="0" dirty="0">
              <a:latin typeface="+mj-lt"/>
              <a:cs typeface="Times New Roman" panose="02020603050405020304" pitchFamily="18" charset="0"/>
            </a:rPr>
            <a:t>3.2 </a:t>
          </a:r>
          <a:r>
            <a:rPr lang="en-US" sz="1000" dirty="0"/>
            <a:t>Implement for Identify vehicle number plate.</a:t>
          </a:r>
          <a:endParaRPr lang="en-GB" sz="1000" b="0" dirty="0">
            <a:latin typeface="+mj-lt"/>
            <a:cs typeface="Times New Roman" panose="02020603050405020304" pitchFamily="18" charset="0"/>
          </a:endParaRPr>
        </a:p>
      </dgm:t>
    </dgm:pt>
    <dgm:pt modelId="{10B77F52-0901-49B6-BB11-7627EA0EF696}" type="parTrans" cxnId="{1FC98FF4-A7F0-4AC5-BFD3-36FD5E4557F4}">
      <dgm:prSet/>
      <dgm:spPr/>
      <dgm:t>
        <a:bodyPr/>
        <a:lstStyle/>
        <a:p>
          <a:pPr algn="ctr"/>
          <a:endParaRPr lang="en-GB" sz="1800" b="0">
            <a:latin typeface="+mj-lt"/>
          </a:endParaRPr>
        </a:p>
      </dgm:t>
    </dgm:pt>
    <dgm:pt modelId="{B5C24FE5-C54A-495C-B0F1-E0A8B537A471}" type="sibTrans" cxnId="{1FC98FF4-A7F0-4AC5-BFD3-36FD5E4557F4}">
      <dgm:prSet/>
      <dgm:spPr/>
      <dgm:t>
        <a:bodyPr/>
        <a:lstStyle/>
        <a:p>
          <a:pPr algn="ctr"/>
          <a:endParaRPr lang="en-GB" sz="1800" b="0">
            <a:latin typeface="+mj-lt"/>
          </a:endParaRPr>
        </a:p>
      </dgm:t>
    </dgm:pt>
    <dgm:pt modelId="{2EA0E40C-ECD4-48E6-91B7-2BBD68287BFB}">
      <dgm:prSet custT="1"/>
      <dgm:spPr/>
      <dgm:t>
        <a:bodyPr/>
        <a:lstStyle/>
        <a:p>
          <a:pPr algn="ctr"/>
          <a:r>
            <a:rPr lang="en-GB" sz="1000" b="0" dirty="0">
              <a:latin typeface="+mj-lt"/>
              <a:cs typeface="Times New Roman" panose="02020603050405020304" pitchFamily="18" charset="0"/>
            </a:rPr>
            <a:t>3.3 </a:t>
          </a:r>
          <a:r>
            <a:rPr lang="en-US" sz="1000" dirty="0"/>
            <a:t>Implement automatically violation detection</a:t>
          </a:r>
          <a:endParaRPr lang="en-GB" sz="1000" b="0" dirty="0">
            <a:latin typeface="+mj-lt"/>
            <a:cs typeface="Times New Roman" panose="02020603050405020304" pitchFamily="18" charset="0"/>
          </a:endParaRPr>
        </a:p>
      </dgm:t>
    </dgm:pt>
    <dgm:pt modelId="{D0ECAC28-70F9-49B5-91E9-CC3AA35E3171}" type="parTrans" cxnId="{CF0BFF5E-0D73-43E4-AC56-F22A1C1CE890}">
      <dgm:prSet/>
      <dgm:spPr/>
      <dgm:t>
        <a:bodyPr/>
        <a:lstStyle/>
        <a:p>
          <a:pPr algn="ctr"/>
          <a:endParaRPr lang="en-GB" sz="1800" b="0">
            <a:latin typeface="+mj-lt"/>
          </a:endParaRPr>
        </a:p>
      </dgm:t>
    </dgm:pt>
    <dgm:pt modelId="{9E1091FE-A381-4330-9CAC-5E3DC804CB33}" type="sibTrans" cxnId="{CF0BFF5E-0D73-43E4-AC56-F22A1C1CE890}">
      <dgm:prSet/>
      <dgm:spPr/>
      <dgm:t>
        <a:bodyPr/>
        <a:lstStyle/>
        <a:p>
          <a:pPr algn="ctr"/>
          <a:endParaRPr lang="en-GB" sz="1800" b="0">
            <a:latin typeface="+mj-lt"/>
          </a:endParaRPr>
        </a:p>
      </dgm:t>
    </dgm:pt>
    <dgm:pt modelId="{2837E746-6A10-4D91-874E-04E49B377058}">
      <dgm:prSet custT="1"/>
      <dgm:spPr/>
      <dgm:t>
        <a:bodyPr/>
        <a:lstStyle/>
        <a:p>
          <a:pPr algn="ctr"/>
          <a:r>
            <a:rPr lang="en-GB" sz="1000" b="0" dirty="0">
              <a:latin typeface="+mj-lt"/>
              <a:cs typeface="Times New Roman" panose="02020603050405020304" pitchFamily="18" charset="0"/>
            </a:rPr>
            <a:t>3.4 </a:t>
          </a:r>
          <a:r>
            <a:rPr lang="en-US" sz="1000" dirty="0"/>
            <a:t>Implement for notify to the management</a:t>
          </a:r>
          <a:endParaRPr lang="en-GB" sz="1000" b="0" dirty="0">
            <a:latin typeface="+mj-lt"/>
            <a:cs typeface="Times New Roman" panose="02020603050405020304" pitchFamily="18" charset="0"/>
          </a:endParaRPr>
        </a:p>
      </dgm:t>
    </dgm:pt>
    <dgm:pt modelId="{51B31872-DCF1-404B-9DB6-9E565A416006}" type="parTrans" cxnId="{8FE280F4-F14A-4A3D-A716-DAD3978C83EB}">
      <dgm:prSet/>
      <dgm:spPr/>
      <dgm:t>
        <a:bodyPr/>
        <a:lstStyle/>
        <a:p>
          <a:pPr algn="ctr"/>
          <a:endParaRPr lang="en-GB" sz="1800" b="0">
            <a:latin typeface="+mj-lt"/>
          </a:endParaRPr>
        </a:p>
      </dgm:t>
    </dgm:pt>
    <dgm:pt modelId="{7AEF37FF-0049-44AA-94D3-31BB6C87E4BC}" type="sibTrans" cxnId="{8FE280F4-F14A-4A3D-A716-DAD3978C83EB}">
      <dgm:prSet/>
      <dgm:spPr/>
      <dgm:t>
        <a:bodyPr/>
        <a:lstStyle/>
        <a:p>
          <a:pPr algn="ctr"/>
          <a:endParaRPr lang="en-GB" sz="1800" b="0">
            <a:latin typeface="+mj-lt"/>
          </a:endParaRPr>
        </a:p>
      </dgm:t>
    </dgm:pt>
    <dgm:pt modelId="{1B5E08BA-C1A9-4523-B190-2DDB750D5B0A}">
      <dgm:prSet custT="1"/>
      <dgm:spPr/>
      <dgm:t>
        <a:bodyPr/>
        <a:lstStyle/>
        <a:p>
          <a:pPr algn="ctr"/>
          <a:r>
            <a:rPr lang="en-GB" sz="1000" b="0" dirty="0">
              <a:latin typeface="+mj-lt"/>
              <a:cs typeface="Times New Roman" panose="02020603050405020304" pitchFamily="18" charset="0"/>
            </a:rPr>
            <a:t>4.1 </a:t>
          </a:r>
          <a:r>
            <a:rPr lang="en-US" sz="1000" dirty="0"/>
            <a:t>Unit Testing</a:t>
          </a:r>
          <a:endParaRPr lang="en-GB" sz="1000" b="0" dirty="0">
            <a:latin typeface="+mj-lt"/>
            <a:cs typeface="Times New Roman" panose="02020603050405020304" pitchFamily="18" charset="0"/>
          </a:endParaRPr>
        </a:p>
      </dgm:t>
    </dgm:pt>
    <dgm:pt modelId="{67CFDB2B-6663-4842-A28B-4CA139A3521A}" type="parTrans" cxnId="{BB0D38DD-4C21-428C-A729-9D6E839C52F4}">
      <dgm:prSet/>
      <dgm:spPr/>
      <dgm:t>
        <a:bodyPr/>
        <a:lstStyle/>
        <a:p>
          <a:pPr algn="ctr"/>
          <a:endParaRPr lang="en-GB" sz="1800" b="0">
            <a:latin typeface="+mj-lt"/>
          </a:endParaRPr>
        </a:p>
      </dgm:t>
    </dgm:pt>
    <dgm:pt modelId="{08E205D0-996E-4C05-9DAA-0A3EDBEF1461}" type="sibTrans" cxnId="{BB0D38DD-4C21-428C-A729-9D6E839C52F4}">
      <dgm:prSet/>
      <dgm:spPr/>
      <dgm:t>
        <a:bodyPr/>
        <a:lstStyle/>
        <a:p>
          <a:pPr algn="ctr"/>
          <a:endParaRPr lang="en-GB" sz="1800" b="0">
            <a:latin typeface="+mj-lt"/>
          </a:endParaRPr>
        </a:p>
      </dgm:t>
    </dgm:pt>
    <dgm:pt modelId="{D0D25C7D-4328-45F0-8F53-04D8B61F2EF6}">
      <dgm:prSet custT="1"/>
      <dgm:spPr/>
      <dgm:t>
        <a:bodyPr/>
        <a:lstStyle/>
        <a:p>
          <a:pPr algn="ctr"/>
          <a:r>
            <a:rPr lang="en-GB" sz="1000" b="0">
              <a:latin typeface="+mj-lt"/>
              <a:cs typeface="Times New Roman" panose="02020603050405020304" pitchFamily="18" charset="0"/>
            </a:rPr>
            <a:t>4.2 </a:t>
          </a:r>
          <a:r>
            <a:rPr lang="en-US" sz="1000"/>
            <a:t>Integration Testing</a:t>
          </a:r>
          <a:endParaRPr lang="en-GB" sz="1000" b="0">
            <a:latin typeface="+mj-lt"/>
            <a:cs typeface="Times New Roman" panose="02020603050405020304" pitchFamily="18" charset="0"/>
          </a:endParaRPr>
        </a:p>
      </dgm:t>
    </dgm:pt>
    <dgm:pt modelId="{DE2DC99F-7708-41E3-A286-1047D7573EC2}" type="parTrans" cxnId="{34B5897F-0C08-46D4-BA90-27580BE91C54}">
      <dgm:prSet/>
      <dgm:spPr/>
      <dgm:t>
        <a:bodyPr/>
        <a:lstStyle/>
        <a:p>
          <a:pPr algn="ctr"/>
          <a:endParaRPr lang="en-GB" sz="1800" b="0">
            <a:latin typeface="+mj-lt"/>
          </a:endParaRPr>
        </a:p>
      </dgm:t>
    </dgm:pt>
    <dgm:pt modelId="{73EA64A0-054C-4981-BE26-F369FF6523A7}" type="sibTrans" cxnId="{34B5897F-0C08-46D4-BA90-27580BE91C54}">
      <dgm:prSet/>
      <dgm:spPr/>
      <dgm:t>
        <a:bodyPr/>
        <a:lstStyle/>
        <a:p>
          <a:pPr algn="ctr"/>
          <a:endParaRPr lang="en-GB" sz="1800" b="0">
            <a:latin typeface="+mj-lt"/>
          </a:endParaRPr>
        </a:p>
      </dgm:t>
    </dgm:pt>
    <dgm:pt modelId="{B6CD8180-24A9-464B-837A-6B99036E8EBB}">
      <dgm:prSet custT="1"/>
      <dgm:spPr/>
      <dgm:t>
        <a:bodyPr/>
        <a:lstStyle/>
        <a:p>
          <a:pPr algn="ctr"/>
          <a:r>
            <a:rPr lang="en-GB" sz="1000" b="0">
              <a:latin typeface="+mj-lt"/>
              <a:cs typeface="Times New Roman" panose="02020603050405020304" pitchFamily="18" charset="0"/>
            </a:rPr>
            <a:t>4.3 </a:t>
          </a:r>
          <a:r>
            <a:rPr lang="en-US" sz="1000"/>
            <a:t>System Testing</a:t>
          </a:r>
          <a:endParaRPr lang="en-GB" sz="1000" b="0">
            <a:latin typeface="+mj-lt"/>
            <a:cs typeface="Times New Roman" panose="02020603050405020304" pitchFamily="18" charset="0"/>
          </a:endParaRPr>
        </a:p>
      </dgm:t>
    </dgm:pt>
    <dgm:pt modelId="{6F00D170-DA2B-4F0D-B0BE-EF2FA52DBE42}" type="parTrans" cxnId="{3632F8F4-4AAA-41A1-9F05-F905D432B12C}">
      <dgm:prSet/>
      <dgm:spPr/>
      <dgm:t>
        <a:bodyPr/>
        <a:lstStyle/>
        <a:p>
          <a:pPr algn="ctr"/>
          <a:endParaRPr lang="en-GB" sz="1800" b="0">
            <a:latin typeface="+mj-lt"/>
          </a:endParaRPr>
        </a:p>
      </dgm:t>
    </dgm:pt>
    <dgm:pt modelId="{9CDF9B5C-1904-46B3-97A0-50A310446BBC}" type="sibTrans" cxnId="{3632F8F4-4AAA-41A1-9F05-F905D432B12C}">
      <dgm:prSet/>
      <dgm:spPr/>
      <dgm:t>
        <a:bodyPr/>
        <a:lstStyle/>
        <a:p>
          <a:pPr algn="ctr"/>
          <a:endParaRPr lang="en-GB" sz="1800" b="0">
            <a:latin typeface="+mj-lt"/>
          </a:endParaRPr>
        </a:p>
      </dgm:t>
    </dgm:pt>
    <dgm:pt modelId="{3316DADB-7D3A-454D-8EB3-F882F41DC54E}">
      <dgm:prSet custT="1"/>
      <dgm:spPr/>
      <dgm:t>
        <a:bodyPr/>
        <a:lstStyle/>
        <a:p>
          <a:pPr algn="ctr"/>
          <a:r>
            <a:rPr lang="en-GB" sz="1000" b="0">
              <a:latin typeface="+mj-lt"/>
              <a:cs typeface="Times New Roman" panose="02020603050405020304" pitchFamily="18" charset="0"/>
            </a:rPr>
            <a:t>5. Finalize</a:t>
          </a:r>
        </a:p>
      </dgm:t>
    </dgm:pt>
    <dgm:pt modelId="{24C79D27-F826-4D53-BB45-B4B549E3B389}" type="parTrans" cxnId="{ACC7DCE7-4FAD-4277-98B7-0D167FF6FF70}">
      <dgm:prSet/>
      <dgm:spPr/>
      <dgm:t>
        <a:bodyPr/>
        <a:lstStyle/>
        <a:p>
          <a:pPr algn="ctr"/>
          <a:endParaRPr lang="en-GB" sz="1800" b="0">
            <a:latin typeface="+mj-lt"/>
          </a:endParaRPr>
        </a:p>
      </dgm:t>
    </dgm:pt>
    <dgm:pt modelId="{9A7C63F3-3F9F-45D7-A3CC-AA9422881EC4}" type="sibTrans" cxnId="{ACC7DCE7-4FAD-4277-98B7-0D167FF6FF70}">
      <dgm:prSet/>
      <dgm:spPr/>
      <dgm:t>
        <a:bodyPr/>
        <a:lstStyle/>
        <a:p>
          <a:pPr algn="ctr"/>
          <a:endParaRPr lang="en-GB" sz="1800" b="0">
            <a:latin typeface="+mj-lt"/>
          </a:endParaRPr>
        </a:p>
      </dgm:t>
    </dgm:pt>
    <dgm:pt modelId="{57390233-ED46-4687-B865-A285C03D6921}">
      <dgm:prSet custT="1"/>
      <dgm:spPr/>
      <dgm:t>
        <a:bodyPr/>
        <a:lstStyle/>
        <a:p>
          <a:pPr algn="ctr"/>
          <a:r>
            <a:rPr lang="en-US" sz="1000"/>
            <a:t>5.1 Research Paper and Final Report </a:t>
          </a:r>
          <a:endParaRPr lang="en-GB" sz="1000" b="0">
            <a:latin typeface="+mj-lt"/>
            <a:cs typeface="Times New Roman" panose="02020603050405020304" pitchFamily="18" charset="0"/>
          </a:endParaRPr>
        </a:p>
      </dgm:t>
    </dgm:pt>
    <dgm:pt modelId="{DFDB6863-E362-47B9-8A21-95DCBF5E45F6}" type="parTrans" cxnId="{F0B33536-CDB7-4916-BAAE-13B6B9017DBC}">
      <dgm:prSet/>
      <dgm:spPr/>
      <dgm:t>
        <a:bodyPr/>
        <a:lstStyle/>
        <a:p>
          <a:pPr algn="ctr"/>
          <a:endParaRPr lang="en-GB" sz="1800" b="0">
            <a:latin typeface="+mj-lt"/>
          </a:endParaRPr>
        </a:p>
      </dgm:t>
    </dgm:pt>
    <dgm:pt modelId="{B66A7625-77F0-4EA3-AED3-E45FEDFA039E}" type="sibTrans" cxnId="{F0B33536-CDB7-4916-BAAE-13B6B9017DBC}">
      <dgm:prSet/>
      <dgm:spPr/>
      <dgm:t>
        <a:bodyPr/>
        <a:lstStyle/>
        <a:p>
          <a:pPr algn="ctr"/>
          <a:endParaRPr lang="en-GB" sz="1800" b="0">
            <a:latin typeface="+mj-lt"/>
          </a:endParaRPr>
        </a:p>
      </dgm:t>
    </dgm:pt>
    <dgm:pt modelId="{793EC9E3-25A0-48A3-B6B1-D61B9F4BF53F}" type="pres">
      <dgm:prSet presAssocID="{77E4EFBE-6894-4751-A232-E471B3876981}" presName="hierChild1" presStyleCnt="0">
        <dgm:presLayoutVars>
          <dgm:orgChart val="1"/>
          <dgm:chPref val="1"/>
          <dgm:dir/>
          <dgm:animOne val="branch"/>
          <dgm:animLvl val="lvl"/>
          <dgm:resizeHandles/>
        </dgm:presLayoutVars>
      </dgm:prSet>
      <dgm:spPr/>
    </dgm:pt>
    <dgm:pt modelId="{F161B6F3-9B9B-4750-B0EA-DA81FCBA4581}" type="pres">
      <dgm:prSet presAssocID="{B06FD9A9-7EBF-4AB8-BFE5-D5365738A639}" presName="hierRoot1" presStyleCnt="0">
        <dgm:presLayoutVars>
          <dgm:hierBranch val="init"/>
        </dgm:presLayoutVars>
      </dgm:prSet>
      <dgm:spPr/>
    </dgm:pt>
    <dgm:pt modelId="{14E55F5B-8CD2-429F-99C4-DD71E506F24F}" type="pres">
      <dgm:prSet presAssocID="{B06FD9A9-7EBF-4AB8-BFE5-D5365738A639}" presName="rootComposite1" presStyleCnt="0"/>
      <dgm:spPr/>
    </dgm:pt>
    <dgm:pt modelId="{8A26651C-180E-45D8-8637-6AA677425AD1}" type="pres">
      <dgm:prSet presAssocID="{B06FD9A9-7EBF-4AB8-BFE5-D5365738A639}" presName="rootText1" presStyleLbl="node0" presStyleIdx="0" presStyleCnt="1" custScaleX="211061" custScaleY="83585">
        <dgm:presLayoutVars>
          <dgm:chPref val="3"/>
        </dgm:presLayoutVars>
      </dgm:prSet>
      <dgm:spPr/>
    </dgm:pt>
    <dgm:pt modelId="{2396E622-3AD3-4C1A-87EF-B89C9BCDB75F}" type="pres">
      <dgm:prSet presAssocID="{B06FD9A9-7EBF-4AB8-BFE5-D5365738A639}" presName="rootConnector1" presStyleLbl="node1" presStyleIdx="0" presStyleCnt="0"/>
      <dgm:spPr/>
    </dgm:pt>
    <dgm:pt modelId="{A83A7BB1-736B-428E-A6DD-BC7CAF75BF54}" type="pres">
      <dgm:prSet presAssocID="{B06FD9A9-7EBF-4AB8-BFE5-D5365738A639}" presName="hierChild2" presStyleCnt="0"/>
      <dgm:spPr/>
    </dgm:pt>
    <dgm:pt modelId="{CC603546-28E0-4186-9B56-E8CA45329FF7}" type="pres">
      <dgm:prSet presAssocID="{C3887A9C-2FE5-4289-99EF-8778F21CB16B}" presName="Name37" presStyleLbl="parChTrans1D2" presStyleIdx="0" presStyleCnt="5"/>
      <dgm:spPr/>
    </dgm:pt>
    <dgm:pt modelId="{679D5345-3A4A-410A-89B1-87F438C96065}" type="pres">
      <dgm:prSet presAssocID="{3A6BD1B7-E137-4C5B-ABBD-CE64EA1F551C}" presName="hierRoot2" presStyleCnt="0">
        <dgm:presLayoutVars>
          <dgm:hierBranch val="init"/>
        </dgm:presLayoutVars>
      </dgm:prSet>
      <dgm:spPr/>
    </dgm:pt>
    <dgm:pt modelId="{5A7A3C7F-9EB2-4626-B479-4E1F8D861E0F}" type="pres">
      <dgm:prSet presAssocID="{3A6BD1B7-E137-4C5B-ABBD-CE64EA1F551C}" presName="rootComposite" presStyleCnt="0"/>
      <dgm:spPr/>
    </dgm:pt>
    <dgm:pt modelId="{C6381F6B-7861-4B8A-A7A3-7BEAF6F56C2B}" type="pres">
      <dgm:prSet presAssocID="{3A6BD1B7-E137-4C5B-ABBD-CE64EA1F551C}" presName="rootText" presStyleLbl="node2" presStyleIdx="0" presStyleCnt="5" custScaleX="75132" custScaleY="75132" custLinFactNeighborX="-8095" custLinFactNeighborY="3286">
        <dgm:presLayoutVars>
          <dgm:chPref val="3"/>
        </dgm:presLayoutVars>
      </dgm:prSet>
      <dgm:spPr/>
    </dgm:pt>
    <dgm:pt modelId="{DDCBBEAE-4F0B-46E3-B107-2A01ECAE8986}" type="pres">
      <dgm:prSet presAssocID="{3A6BD1B7-E137-4C5B-ABBD-CE64EA1F551C}" presName="rootConnector" presStyleLbl="node2" presStyleIdx="0" presStyleCnt="5"/>
      <dgm:spPr/>
    </dgm:pt>
    <dgm:pt modelId="{AC105C6E-C994-483C-A01B-01DDB8B09BF7}" type="pres">
      <dgm:prSet presAssocID="{3A6BD1B7-E137-4C5B-ABBD-CE64EA1F551C}" presName="hierChild4" presStyleCnt="0"/>
      <dgm:spPr/>
    </dgm:pt>
    <dgm:pt modelId="{2BC02508-7AC4-4081-9903-04BE673DFFB8}" type="pres">
      <dgm:prSet presAssocID="{3B32F26F-7ABD-4DEC-BB01-DFFF5508B3C2}" presName="Name37" presStyleLbl="parChTrans1D3" presStyleIdx="0" presStyleCnt="15"/>
      <dgm:spPr/>
    </dgm:pt>
    <dgm:pt modelId="{F9D1D3F5-E375-48E5-8D4F-E6B80571A8DF}" type="pres">
      <dgm:prSet presAssocID="{5C2C6847-67C7-4C33-8DB4-317B73A4CFD2}" presName="hierRoot2" presStyleCnt="0">
        <dgm:presLayoutVars>
          <dgm:hierBranch val="init"/>
        </dgm:presLayoutVars>
      </dgm:prSet>
      <dgm:spPr/>
    </dgm:pt>
    <dgm:pt modelId="{DAAC31A8-2891-423A-AABF-579694CF6E1A}" type="pres">
      <dgm:prSet presAssocID="{5C2C6847-67C7-4C33-8DB4-317B73A4CFD2}" presName="rootComposite" presStyleCnt="0"/>
      <dgm:spPr/>
    </dgm:pt>
    <dgm:pt modelId="{59CD2FCB-BC12-4983-9423-15B759AF811B}" type="pres">
      <dgm:prSet presAssocID="{5C2C6847-67C7-4C33-8DB4-317B73A4CFD2}" presName="rootText" presStyleLbl="node3" presStyleIdx="0" presStyleCnt="15" custScaleX="101849" custScaleY="75132" custLinFactNeighborX="-7388">
        <dgm:presLayoutVars>
          <dgm:chPref val="3"/>
        </dgm:presLayoutVars>
      </dgm:prSet>
      <dgm:spPr/>
    </dgm:pt>
    <dgm:pt modelId="{26CA74B2-D70A-42C1-AF66-C0913264E3E8}" type="pres">
      <dgm:prSet presAssocID="{5C2C6847-67C7-4C33-8DB4-317B73A4CFD2}" presName="rootConnector" presStyleLbl="node3" presStyleIdx="0" presStyleCnt="15"/>
      <dgm:spPr/>
    </dgm:pt>
    <dgm:pt modelId="{FBB244E3-EE93-4565-9F9D-CA1DA57B7E1C}" type="pres">
      <dgm:prSet presAssocID="{5C2C6847-67C7-4C33-8DB4-317B73A4CFD2}" presName="hierChild4" presStyleCnt="0"/>
      <dgm:spPr/>
    </dgm:pt>
    <dgm:pt modelId="{CD7361C2-A477-4E90-B394-8C3D6F17FD04}" type="pres">
      <dgm:prSet presAssocID="{5C2C6847-67C7-4C33-8DB4-317B73A4CFD2}" presName="hierChild5" presStyleCnt="0"/>
      <dgm:spPr/>
    </dgm:pt>
    <dgm:pt modelId="{405EC9AE-4B29-4D81-8187-679F2743C631}" type="pres">
      <dgm:prSet presAssocID="{4A434436-F45F-4A25-B95A-6EFF68C0A4DA}" presName="Name37" presStyleLbl="parChTrans1D3" presStyleIdx="1" presStyleCnt="15"/>
      <dgm:spPr/>
    </dgm:pt>
    <dgm:pt modelId="{C3458F60-F769-43CF-8848-F1FD3DE7776F}" type="pres">
      <dgm:prSet presAssocID="{91DDAA3C-424B-4C89-AB9E-6A49EE5A7B32}" presName="hierRoot2" presStyleCnt="0">
        <dgm:presLayoutVars>
          <dgm:hierBranch val="init"/>
        </dgm:presLayoutVars>
      </dgm:prSet>
      <dgm:spPr/>
    </dgm:pt>
    <dgm:pt modelId="{B57B9FF8-E289-4CAB-B119-F4814F011F64}" type="pres">
      <dgm:prSet presAssocID="{91DDAA3C-424B-4C89-AB9E-6A49EE5A7B32}" presName="rootComposite" presStyleCnt="0"/>
      <dgm:spPr/>
    </dgm:pt>
    <dgm:pt modelId="{259BA1AB-0A32-47B1-B795-929189191D1E}" type="pres">
      <dgm:prSet presAssocID="{91DDAA3C-424B-4C89-AB9E-6A49EE5A7B32}" presName="rootText" presStyleLbl="node3" presStyleIdx="1" presStyleCnt="15" custScaleX="101849" custScaleY="75132" custLinFactNeighborX="-5746" custLinFactNeighborY="-1643">
        <dgm:presLayoutVars>
          <dgm:chPref val="3"/>
        </dgm:presLayoutVars>
      </dgm:prSet>
      <dgm:spPr/>
    </dgm:pt>
    <dgm:pt modelId="{0EA18413-66CF-4B77-8384-091FB59778CD}" type="pres">
      <dgm:prSet presAssocID="{91DDAA3C-424B-4C89-AB9E-6A49EE5A7B32}" presName="rootConnector" presStyleLbl="node3" presStyleIdx="1" presStyleCnt="15"/>
      <dgm:spPr/>
    </dgm:pt>
    <dgm:pt modelId="{32BC161D-C231-4E90-80BD-CA5D2A196325}" type="pres">
      <dgm:prSet presAssocID="{91DDAA3C-424B-4C89-AB9E-6A49EE5A7B32}" presName="hierChild4" presStyleCnt="0"/>
      <dgm:spPr/>
    </dgm:pt>
    <dgm:pt modelId="{DBAFEAE1-32A2-4B50-9CFF-6DA2E9F1E6E5}" type="pres">
      <dgm:prSet presAssocID="{91DDAA3C-424B-4C89-AB9E-6A49EE5A7B32}" presName="hierChild5" presStyleCnt="0"/>
      <dgm:spPr/>
    </dgm:pt>
    <dgm:pt modelId="{00B5F560-65DF-4D4F-A3F7-A4A0ACBB534B}" type="pres">
      <dgm:prSet presAssocID="{676DF808-3752-4267-B7EE-AD35F88B19E4}" presName="Name37" presStyleLbl="parChTrans1D3" presStyleIdx="2" presStyleCnt="15"/>
      <dgm:spPr/>
    </dgm:pt>
    <dgm:pt modelId="{C49F3FFC-EF13-4611-85C3-67C548FEB662}" type="pres">
      <dgm:prSet presAssocID="{F6EBC441-7A88-4402-94DF-25CD13576AA2}" presName="hierRoot2" presStyleCnt="0">
        <dgm:presLayoutVars>
          <dgm:hierBranch val="init"/>
        </dgm:presLayoutVars>
      </dgm:prSet>
      <dgm:spPr/>
    </dgm:pt>
    <dgm:pt modelId="{C04093E4-E616-4D81-8F8D-08FCACDB4747}" type="pres">
      <dgm:prSet presAssocID="{F6EBC441-7A88-4402-94DF-25CD13576AA2}" presName="rootComposite" presStyleCnt="0"/>
      <dgm:spPr/>
    </dgm:pt>
    <dgm:pt modelId="{05CD4E52-8EEC-4F84-8343-B89FDFF5E317}" type="pres">
      <dgm:prSet presAssocID="{F6EBC441-7A88-4402-94DF-25CD13576AA2}" presName="rootText" presStyleLbl="node3" presStyleIdx="2" presStyleCnt="15" custScaleX="100368" custScaleY="75132" custLinFactNeighborX="-5745" custLinFactNeighborY="-3286">
        <dgm:presLayoutVars>
          <dgm:chPref val="3"/>
        </dgm:presLayoutVars>
      </dgm:prSet>
      <dgm:spPr/>
    </dgm:pt>
    <dgm:pt modelId="{41E1234E-C484-4D47-8E9B-33262383C979}" type="pres">
      <dgm:prSet presAssocID="{F6EBC441-7A88-4402-94DF-25CD13576AA2}" presName="rootConnector" presStyleLbl="node3" presStyleIdx="2" presStyleCnt="15"/>
      <dgm:spPr/>
    </dgm:pt>
    <dgm:pt modelId="{80A5428E-D4D6-43DF-992E-2FAD083B35AB}" type="pres">
      <dgm:prSet presAssocID="{F6EBC441-7A88-4402-94DF-25CD13576AA2}" presName="hierChild4" presStyleCnt="0"/>
      <dgm:spPr/>
    </dgm:pt>
    <dgm:pt modelId="{61AD79D6-49D9-4951-BA0C-FEEA2A0522F6}" type="pres">
      <dgm:prSet presAssocID="{F6EBC441-7A88-4402-94DF-25CD13576AA2}" presName="hierChild5" presStyleCnt="0"/>
      <dgm:spPr/>
    </dgm:pt>
    <dgm:pt modelId="{AF60AAA1-7D43-4FC4-A9EE-247B68C20DB5}" type="pres">
      <dgm:prSet presAssocID="{3A6BD1B7-E137-4C5B-ABBD-CE64EA1F551C}" presName="hierChild5" presStyleCnt="0"/>
      <dgm:spPr/>
    </dgm:pt>
    <dgm:pt modelId="{AE550FBB-B445-414E-B2F2-4A568640EA29}" type="pres">
      <dgm:prSet presAssocID="{AD0306DA-0D72-4D79-9B8A-172CC8A1E6E6}" presName="Name37" presStyleLbl="parChTrans1D2" presStyleIdx="1" presStyleCnt="5"/>
      <dgm:spPr/>
    </dgm:pt>
    <dgm:pt modelId="{AE67F4E4-0111-4DB2-B0DF-1E1A372744F6}" type="pres">
      <dgm:prSet presAssocID="{B4ECE28B-0188-42C4-8391-70FC6BC31326}" presName="hierRoot2" presStyleCnt="0">
        <dgm:presLayoutVars>
          <dgm:hierBranch val="init"/>
        </dgm:presLayoutVars>
      </dgm:prSet>
      <dgm:spPr/>
    </dgm:pt>
    <dgm:pt modelId="{7BC956C4-4F94-4F0D-80FB-72CCDBFD25AE}" type="pres">
      <dgm:prSet presAssocID="{B4ECE28B-0188-42C4-8391-70FC6BC31326}" presName="rootComposite" presStyleCnt="0"/>
      <dgm:spPr/>
    </dgm:pt>
    <dgm:pt modelId="{3880328B-B05B-45C0-89A9-63E033CFA860}" type="pres">
      <dgm:prSet presAssocID="{B4ECE28B-0188-42C4-8391-70FC6BC31326}" presName="rootText" presStyleLbl="node2" presStyleIdx="1" presStyleCnt="5" custScaleX="75132" custScaleY="75132" custLinFactNeighborX="-4872" custLinFactNeighborY="4929">
        <dgm:presLayoutVars>
          <dgm:chPref val="3"/>
        </dgm:presLayoutVars>
      </dgm:prSet>
      <dgm:spPr/>
    </dgm:pt>
    <dgm:pt modelId="{9488052D-D699-4F57-AB45-1E738B1F143A}" type="pres">
      <dgm:prSet presAssocID="{B4ECE28B-0188-42C4-8391-70FC6BC31326}" presName="rootConnector" presStyleLbl="node2" presStyleIdx="1" presStyleCnt="5"/>
      <dgm:spPr/>
    </dgm:pt>
    <dgm:pt modelId="{74B9B5C3-F8C8-4B2B-8DDB-10B6A6678EEE}" type="pres">
      <dgm:prSet presAssocID="{B4ECE28B-0188-42C4-8391-70FC6BC31326}" presName="hierChild4" presStyleCnt="0"/>
      <dgm:spPr/>
    </dgm:pt>
    <dgm:pt modelId="{01E67853-1668-4FF3-9C5D-B5196C5A4E4D}" type="pres">
      <dgm:prSet presAssocID="{E2A28F45-3D9D-44BE-A885-820415A48EAD}" presName="Name37" presStyleLbl="parChTrans1D3" presStyleIdx="3" presStyleCnt="15"/>
      <dgm:spPr/>
    </dgm:pt>
    <dgm:pt modelId="{AC4B9AC3-B5D8-4F6F-9062-1704F4E2134F}" type="pres">
      <dgm:prSet presAssocID="{97A62C49-5D7F-45DA-B237-3460DC8E3105}" presName="hierRoot2" presStyleCnt="0">
        <dgm:presLayoutVars>
          <dgm:hierBranch val="init"/>
        </dgm:presLayoutVars>
      </dgm:prSet>
      <dgm:spPr/>
    </dgm:pt>
    <dgm:pt modelId="{CC733A61-A2DD-45FC-8715-A8999A7CCAF6}" type="pres">
      <dgm:prSet presAssocID="{97A62C49-5D7F-45DA-B237-3460DC8E3105}" presName="rootComposite" presStyleCnt="0"/>
      <dgm:spPr/>
    </dgm:pt>
    <dgm:pt modelId="{3F81985D-6E44-4038-BCE6-82116AEBDC08}" type="pres">
      <dgm:prSet presAssocID="{97A62C49-5D7F-45DA-B237-3460DC8E3105}" presName="rootText" presStyleLbl="node3" presStyleIdx="3" presStyleCnt="15" custScaleX="111653" custScaleY="75132" custLinFactNeighborX="-8986">
        <dgm:presLayoutVars>
          <dgm:chPref val="3"/>
        </dgm:presLayoutVars>
      </dgm:prSet>
      <dgm:spPr/>
    </dgm:pt>
    <dgm:pt modelId="{EC53671E-6455-4503-BC8A-D17DCC9834BA}" type="pres">
      <dgm:prSet presAssocID="{97A62C49-5D7F-45DA-B237-3460DC8E3105}" presName="rootConnector" presStyleLbl="node3" presStyleIdx="3" presStyleCnt="15"/>
      <dgm:spPr/>
    </dgm:pt>
    <dgm:pt modelId="{B11312AE-32AF-4AB5-83F7-EFAD8292DB54}" type="pres">
      <dgm:prSet presAssocID="{97A62C49-5D7F-45DA-B237-3460DC8E3105}" presName="hierChild4" presStyleCnt="0"/>
      <dgm:spPr/>
    </dgm:pt>
    <dgm:pt modelId="{9935BDF9-2BE6-4515-9643-71E5BD2DD87D}" type="pres">
      <dgm:prSet presAssocID="{97A62C49-5D7F-45DA-B237-3460DC8E3105}" presName="hierChild5" presStyleCnt="0"/>
      <dgm:spPr/>
    </dgm:pt>
    <dgm:pt modelId="{74AC30E5-42DA-44F2-9122-F587C6B5176E}" type="pres">
      <dgm:prSet presAssocID="{99FBCE24-2E7D-41D6-B219-2E0BE7B21D9F}" presName="Name37" presStyleLbl="parChTrans1D3" presStyleIdx="4" presStyleCnt="15"/>
      <dgm:spPr/>
    </dgm:pt>
    <dgm:pt modelId="{242F4585-3875-40EF-B942-5C70852FA494}" type="pres">
      <dgm:prSet presAssocID="{957BB247-96C0-4205-8FB8-E9619A0B77E8}" presName="hierRoot2" presStyleCnt="0">
        <dgm:presLayoutVars>
          <dgm:hierBranch val="init"/>
        </dgm:presLayoutVars>
      </dgm:prSet>
      <dgm:spPr/>
    </dgm:pt>
    <dgm:pt modelId="{5E621457-241C-4D8B-9270-B4D8BADCCEC1}" type="pres">
      <dgm:prSet presAssocID="{957BB247-96C0-4205-8FB8-E9619A0B77E8}" presName="rootComposite" presStyleCnt="0"/>
      <dgm:spPr/>
    </dgm:pt>
    <dgm:pt modelId="{A1BE16C9-977A-4884-8F58-87B447C1D463}" type="pres">
      <dgm:prSet presAssocID="{957BB247-96C0-4205-8FB8-E9619A0B77E8}" presName="rootText" presStyleLbl="node3" presStyleIdx="4" presStyleCnt="15" custScaleX="111977" custScaleY="75132" custLinFactNeighborX="-8986">
        <dgm:presLayoutVars>
          <dgm:chPref val="3"/>
        </dgm:presLayoutVars>
      </dgm:prSet>
      <dgm:spPr/>
    </dgm:pt>
    <dgm:pt modelId="{56BE2132-D1F2-4603-AA1F-6864D9CBBD68}" type="pres">
      <dgm:prSet presAssocID="{957BB247-96C0-4205-8FB8-E9619A0B77E8}" presName="rootConnector" presStyleLbl="node3" presStyleIdx="4" presStyleCnt="15"/>
      <dgm:spPr/>
    </dgm:pt>
    <dgm:pt modelId="{27F782F9-D1DB-47CC-AD40-0E1985A97AD6}" type="pres">
      <dgm:prSet presAssocID="{957BB247-96C0-4205-8FB8-E9619A0B77E8}" presName="hierChild4" presStyleCnt="0"/>
      <dgm:spPr/>
    </dgm:pt>
    <dgm:pt modelId="{32EEA0A6-0086-4864-8A1B-D9CB58D5EFF1}" type="pres">
      <dgm:prSet presAssocID="{957BB247-96C0-4205-8FB8-E9619A0B77E8}" presName="hierChild5" presStyleCnt="0"/>
      <dgm:spPr/>
    </dgm:pt>
    <dgm:pt modelId="{1C46DBF5-9F50-4E00-9973-3DB1D7630AA7}" type="pres">
      <dgm:prSet presAssocID="{64AEAFE8-9DE4-4A87-92F2-DCD0B435384E}" presName="Name37" presStyleLbl="parChTrans1D3" presStyleIdx="5" presStyleCnt="15"/>
      <dgm:spPr/>
    </dgm:pt>
    <dgm:pt modelId="{3079BAEF-B563-4EFE-B793-3543D197A5D0}" type="pres">
      <dgm:prSet presAssocID="{B68397D8-57C7-41A4-B92A-95B431EB198C}" presName="hierRoot2" presStyleCnt="0">
        <dgm:presLayoutVars>
          <dgm:hierBranch val="init"/>
        </dgm:presLayoutVars>
      </dgm:prSet>
      <dgm:spPr/>
    </dgm:pt>
    <dgm:pt modelId="{2774E239-DE48-4363-B41D-094DE0FF9A78}" type="pres">
      <dgm:prSet presAssocID="{B68397D8-57C7-41A4-B92A-95B431EB198C}" presName="rootComposite" presStyleCnt="0"/>
      <dgm:spPr/>
    </dgm:pt>
    <dgm:pt modelId="{E9C2EBE0-CCFC-402B-B0DB-6C7B3453DDCD}" type="pres">
      <dgm:prSet presAssocID="{B68397D8-57C7-41A4-B92A-95B431EB198C}" presName="rootText" presStyleLbl="node3" presStyleIdx="5" presStyleCnt="15" custScaleX="112645" custScaleY="75132" custLinFactNeighborX="-8986">
        <dgm:presLayoutVars>
          <dgm:chPref val="3"/>
        </dgm:presLayoutVars>
      </dgm:prSet>
      <dgm:spPr/>
    </dgm:pt>
    <dgm:pt modelId="{3CC219A4-8EE6-4B63-82E3-F98017D53FB6}" type="pres">
      <dgm:prSet presAssocID="{B68397D8-57C7-41A4-B92A-95B431EB198C}" presName="rootConnector" presStyleLbl="node3" presStyleIdx="5" presStyleCnt="15"/>
      <dgm:spPr/>
    </dgm:pt>
    <dgm:pt modelId="{9A2867C2-0F2A-44D5-8CAA-AE8072A6AAF9}" type="pres">
      <dgm:prSet presAssocID="{B68397D8-57C7-41A4-B92A-95B431EB198C}" presName="hierChild4" presStyleCnt="0"/>
      <dgm:spPr/>
    </dgm:pt>
    <dgm:pt modelId="{4CBF67E3-A7DD-43A3-8F61-204694CF6192}" type="pres">
      <dgm:prSet presAssocID="{B68397D8-57C7-41A4-B92A-95B431EB198C}" presName="hierChild5" presStyleCnt="0"/>
      <dgm:spPr/>
    </dgm:pt>
    <dgm:pt modelId="{0F9FAB27-84C3-48C0-8B30-3D95762F1750}" type="pres">
      <dgm:prSet presAssocID="{8D71E0FC-E3CA-45F9-A4D4-C122756FCFD1}" presName="Name37" presStyleLbl="parChTrans1D3" presStyleIdx="6" presStyleCnt="15"/>
      <dgm:spPr/>
    </dgm:pt>
    <dgm:pt modelId="{EF571024-D102-48C4-99C3-77C660B7EF9B}" type="pres">
      <dgm:prSet presAssocID="{0E74B4DC-D1D0-4E70-98DA-E33B78F8202F}" presName="hierRoot2" presStyleCnt="0">
        <dgm:presLayoutVars>
          <dgm:hierBranch val="init"/>
        </dgm:presLayoutVars>
      </dgm:prSet>
      <dgm:spPr/>
    </dgm:pt>
    <dgm:pt modelId="{2DB70F4D-42EC-426F-876A-7DD3FF76D37B}" type="pres">
      <dgm:prSet presAssocID="{0E74B4DC-D1D0-4E70-98DA-E33B78F8202F}" presName="rootComposite" presStyleCnt="0"/>
      <dgm:spPr/>
    </dgm:pt>
    <dgm:pt modelId="{D4333132-8395-4D05-B661-D83665DCC578}" type="pres">
      <dgm:prSet presAssocID="{0E74B4DC-D1D0-4E70-98DA-E33B78F8202F}" presName="rootText" presStyleLbl="node3" presStyleIdx="6" presStyleCnt="15" custScaleX="112645" custScaleY="75132" custLinFactNeighborX="-8986">
        <dgm:presLayoutVars>
          <dgm:chPref val="3"/>
        </dgm:presLayoutVars>
      </dgm:prSet>
      <dgm:spPr/>
    </dgm:pt>
    <dgm:pt modelId="{78967B72-5259-4B61-AE38-B6248C30C156}" type="pres">
      <dgm:prSet presAssocID="{0E74B4DC-D1D0-4E70-98DA-E33B78F8202F}" presName="rootConnector" presStyleLbl="node3" presStyleIdx="6" presStyleCnt="15"/>
      <dgm:spPr/>
    </dgm:pt>
    <dgm:pt modelId="{27FBB5C2-3482-4882-B4B4-4D3DFC0E347E}" type="pres">
      <dgm:prSet presAssocID="{0E74B4DC-D1D0-4E70-98DA-E33B78F8202F}" presName="hierChild4" presStyleCnt="0"/>
      <dgm:spPr/>
    </dgm:pt>
    <dgm:pt modelId="{5907072A-F9D3-444C-AB58-14138B34C1B2}" type="pres">
      <dgm:prSet presAssocID="{0E74B4DC-D1D0-4E70-98DA-E33B78F8202F}" presName="hierChild5" presStyleCnt="0"/>
      <dgm:spPr/>
    </dgm:pt>
    <dgm:pt modelId="{CDBE8010-AE6C-46E2-9977-EBC39C8324EC}" type="pres">
      <dgm:prSet presAssocID="{B4ECE28B-0188-42C4-8391-70FC6BC31326}" presName="hierChild5" presStyleCnt="0"/>
      <dgm:spPr/>
    </dgm:pt>
    <dgm:pt modelId="{6B6CF781-E6FE-49E1-B940-C41E2C7A0A96}" type="pres">
      <dgm:prSet presAssocID="{584FEFB7-DAA2-4BC3-8DA7-136FBF350461}" presName="Name37" presStyleLbl="parChTrans1D2" presStyleIdx="2" presStyleCnt="5"/>
      <dgm:spPr/>
    </dgm:pt>
    <dgm:pt modelId="{A485FC29-2E8E-43B2-A8F6-016F6BC72028}" type="pres">
      <dgm:prSet presAssocID="{3A1BAC50-3F86-4A66-BD36-2A40BA7BE91D}" presName="hierRoot2" presStyleCnt="0">
        <dgm:presLayoutVars>
          <dgm:hierBranch val="init"/>
        </dgm:presLayoutVars>
      </dgm:prSet>
      <dgm:spPr/>
    </dgm:pt>
    <dgm:pt modelId="{585B284F-5FA3-424D-B00F-CE19B45FD76B}" type="pres">
      <dgm:prSet presAssocID="{3A1BAC50-3F86-4A66-BD36-2A40BA7BE91D}" presName="rootComposite" presStyleCnt="0"/>
      <dgm:spPr/>
    </dgm:pt>
    <dgm:pt modelId="{FF1E8254-CFB7-4358-9F15-5731CE3A3EAA}" type="pres">
      <dgm:prSet presAssocID="{3A1BAC50-3F86-4A66-BD36-2A40BA7BE91D}" presName="rootText" presStyleLbl="node2" presStyleIdx="2" presStyleCnt="5" custScaleX="113291" custScaleY="75132" custLinFactNeighborX="707" custLinFactNeighborY="3286">
        <dgm:presLayoutVars>
          <dgm:chPref val="3"/>
        </dgm:presLayoutVars>
      </dgm:prSet>
      <dgm:spPr/>
    </dgm:pt>
    <dgm:pt modelId="{A5EA9C04-FD68-4A4F-B05F-D09007DFE741}" type="pres">
      <dgm:prSet presAssocID="{3A1BAC50-3F86-4A66-BD36-2A40BA7BE91D}" presName="rootConnector" presStyleLbl="node2" presStyleIdx="2" presStyleCnt="5"/>
      <dgm:spPr/>
    </dgm:pt>
    <dgm:pt modelId="{ED43B605-0745-4A8B-BE8D-46AD6DD96A63}" type="pres">
      <dgm:prSet presAssocID="{3A1BAC50-3F86-4A66-BD36-2A40BA7BE91D}" presName="hierChild4" presStyleCnt="0"/>
      <dgm:spPr/>
    </dgm:pt>
    <dgm:pt modelId="{1827885B-F21B-4894-8D06-09F52E97128D}" type="pres">
      <dgm:prSet presAssocID="{652E5F15-79A2-4D3A-ADD4-61C512D06647}" presName="Name37" presStyleLbl="parChTrans1D3" presStyleIdx="7" presStyleCnt="15"/>
      <dgm:spPr/>
    </dgm:pt>
    <dgm:pt modelId="{8ACA6F6D-66B2-4FAA-9265-DA2159B16916}" type="pres">
      <dgm:prSet presAssocID="{5C0DA7A1-98F1-4D28-A934-2D9E70CBEE4A}" presName="hierRoot2" presStyleCnt="0">
        <dgm:presLayoutVars>
          <dgm:hierBranch val="init"/>
        </dgm:presLayoutVars>
      </dgm:prSet>
      <dgm:spPr/>
    </dgm:pt>
    <dgm:pt modelId="{D190EC44-6899-4AFD-9E2E-F22D645F8C05}" type="pres">
      <dgm:prSet presAssocID="{5C0DA7A1-98F1-4D28-A934-2D9E70CBEE4A}" presName="rootComposite" presStyleCnt="0"/>
      <dgm:spPr/>
    </dgm:pt>
    <dgm:pt modelId="{DDBED57F-A1F4-493F-9878-CE704166AC25}" type="pres">
      <dgm:prSet presAssocID="{5C0DA7A1-98F1-4D28-A934-2D9E70CBEE4A}" presName="rootText" presStyleLbl="node3" presStyleIdx="7" presStyleCnt="15" custScaleX="128736" custScaleY="75132" custLinFactNeighborX="-6852">
        <dgm:presLayoutVars>
          <dgm:chPref val="3"/>
        </dgm:presLayoutVars>
      </dgm:prSet>
      <dgm:spPr/>
    </dgm:pt>
    <dgm:pt modelId="{9DE2B788-414E-4645-8773-E7436C57AD7A}" type="pres">
      <dgm:prSet presAssocID="{5C0DA7A1-98F1-4D28-A934-2D9E70CBEE4A}" presName="rootConnector" presStyleLbl="node3" presStyleIdx="7" presStyleCnt="15"/>
      <dgm:spPr/>
    </dgm:pt>
    <dgm:pt modelId="{F1B33E43-37F4-44E3-957C-7BF9424151A0}" type="pres">
      <dgm:prSet presAssocID="{5C0DA7A1-98F1-4D28-A934-2D9E70CBEE4A}" presName="hierChild4" presStyleCnt="0"/>
      <dgm:spPr/>
    </dgm:pt>
    <dgm:pt modelId="{781FFB72-A3FD-4796-A170-9B551722A025}" type="pres">
      <dgm:prSet presAssocID="{5C0DA7A1-98F1-4D28-A934-2D9E70CBEE4A}" presName="hierChild5" presStyleCnt="0"/>
      <dgm:spPr/>
    </dgm:pt>
    <dgm:pt modelId="{BEECF9CE-5697-4B43-90A8-F604679FDC3F}" type="pres">
      <dgm:prSet presAssocID="{10B77F52-0901-49B6-BB11-7627EA0EF696}" presName="Name37" presStyleLbl="parChTrans1D3" presStyleIdx="8" presStyleCnt="15"/>
      <dgm:spPr/>
    </dgm:pt>
    <dgm:pt modelId="{062FA985-B094-48AC-939C-6ED4FBFC2B44}" type="pres">
      <dgm:prSet presAssocID="{75AF83BE-810C-4EF3-90AB-58DE638A3D5D}" presName="hierRoot2" presStyleCnt="0">
        <dgm:presLayoutVars>
          <dgm:hierBranch val="init"/>
        </dgm:presLayoutVars>
      </dgm:prSet>
      <dgm:spPr/>
    </dgm:pt>
    <dgm:pt modelId="{9DF07138-9BCB-4372-8620-EB4C4006876E}" type="pres">
      <dgm:prSet presAssocID="{75AF83BE-810C-4EF3-90AB-58DE638A3D5D}" presName="rootComposite" presStyleCnt="0"/>
      <dgm:spPr/>
    </dgm:pt>
    <dgm:pt modelId="{D174BD96-690F-4821-BDBB-BF1FA0688639}" type="pres">
      <dgm:prSet presAssocID="{75AF83BE-810C-4EF3-90AB-58DE638A3D5D}" presName="rootText" presStyleLbl="node3" presStyleIdx="8" presStyleCnt="15" custScaleX="125364" custScaleY="109201" custLinFactNeighborX="-5866" custLinFactNeighborY="-1972">
        <dgm:presLayoutVars>
          <dgm:chPref val="3"/>
        </dgm:presLayoutVars>
      </dgm:prSet>
      <dgm:spPr/>
    </dgm:pt>
    <dgm:pt modelId="{5DDD730F-020E-4DBC-ACC4-39D9AB2DEEF7}" type="pres">
      <dgm:prSet presAssocID="{75AF83BE-810C-4EF3-90AB-58DE638A3D5D}" presName="rootConnector" presStyleLbl="node3" presStyleIdx="8" presStyleCnt="15"/>
      <dgm:spPr/>
    </dgm:pt>
    <dgm:pt modelId="{5FE19C4F-1D4E-45F9-896A-BCEB29A3E5F5}" type="pres">
      <dgm:prSet presAssocID="{75AF83BE-810C-4EF3-90AB-58DE638A3D5D}" presName="hierChild4" presStyleCnt="0"/>
      <dgm:spPr/>
    </dgm:pt>
    <dgm:pt modelId="{F5E6B6DD-2F8F-482F-919F-046A4643763D}" type="pres">
      <dgm:prSet presAssocID="{75AF83BE-810C-4EF3-90AB-58DE638A3D5D}" presName="hierChild5" presStyleCnt="0"/>
      <dgm:spPr/>
    </dgm:pt>
    <dgm:pt modelId="{12A9F1A0-EA8F-47E2-8CEA-49CAA403F236}" type="pres">
      <dgm:prSet presAssocID="{D0ECAC28-70F9-49B5-91E9-CC3AA35E3171}" presName="Name37" presStyleLbl="parChTrans1D3" presStyleIdx="9" presStyleCnt="15"/>
      <dgm:spPr/>
    </dgm:pt>
    <dgm:pt modelId="{18EC7143-2AB8-4E67-8D89-40EF55BA756B}" type="pres">
      <dgm:prSet presAssocID="{2EA0E40C-ECD4-48E6-91B7-2BBD68287BFB}" presName="hierRoot2" presStyleCnt="0">
        <dgm:presLayoutVars>
          <dgm:hierBranch val="init"/>
        </dgm:presLayoutVars>
      </dgm:prSet>
      <dgm:spPr/>
    </dgm:pt>
    <dgm:pt modelId="{9C819D86-BCF5-4BE3-A921-1744B3DEFD4B}" type="pres">
      <dgm:prSet presAssocID="{2EA0E40C-ECD4-48E6-91B7-2BBD68287BFB}" presName="rootComposite" presStyleCnt="0"/>
      <dgm:spPr/>
    </dgm:pt>
    <dgm:pt modelId="{6F0A0EBA-4839-4F14-86ED-8A18487B77A0}" type="pres">
      <dgm:prSet presAssocID="{2EA0E40C-ECD4-48E6-91B7-2BBD68287BFB}" presName="rootText" presStyleLbl="node3" presStyleIdx="9" presStyleCnt="15" custScaleX="123213" custScaleY="75132" custLinFactNeighborX="-4880" custLinFactNeighborY="-3944">
        <dgm:presLayoutVars>
          <dgm:chPref val="3"/>
        </dgm:presLayoutVars>
      </dgm:prSet>
      <dgm:spPr/>
    </dgm:pt>
    <dgm:pt modelId="{D3D1F7EC-18CE-401D-80EF-E9389FE6227F}" type="pres">
      <dgm:prSet presAssocID="{2EA0E40C-ECD4-48E6-91B7-2BBD68287BFB}" presName="rootConnector" presStyleLbl="node3" presStyleIdx="9" presStyleCnt="15"/>
      <dgm:spPr/>
    </dgm:pt>
    <dgm:pt modelId="{DAC3D3F1-17F6-41EB-A8DE-4BF21AB6CF66}" type="pres">
      <dgm:prSet presAssocID="{2EA0E40C-ECD4-48E6-91B7-2BBD68287BFB}" presName="hierChild4" presStyleCnt="0"/>
      <dgm:spPr/>
    </dgm:pt>
    <dgm:pt modelId="{4913A707-165E-4A80-8622-2B94A4E96829}" type="pres">
      <dgm:prSet presAssocID="{2EA0E40C-ECD4-48E6-91B7-2BBD68287BFB}" presName="hierChild5" presStyleCnt="0"/>
      <dgm:spPr/>
    </dgm:pt>
    <dgm:pt modelId="{BCD80964-4277-4591-A39D-CE6D8D1A0F71}" type="pres">
      <dgm:prSet presAssocID="{51B31872-DCF1-404B-9DB6-9E565A416006}" presName="Name37" presStyleLbl="parChTrans1D3" presStyleIdx="10" presStyleCnt="15"/>
      <dgm:spPr/>
    </dgm:pt>
    <dgm:pt modelId="{BCB425AC-A8D5-4D72-88AC-84A0C8D33302}" type="pres">
      <dgm:prSet presAssocID="{2837E746-6A10-4D91-874E-04E49B377058}" presName="hierRoot2" presStyleCnt="0">
        <dgm:presLayoutVars>
          <dgm:hierBranch val="init"/>
        </dgm:presLayoutVars>
      </dgm:prSet>
      <dgm:spPr/>
    </dgm:pt>
    <dgm:pt modelId="{B2D83887-6867-422B-959B-45D41D9B93E9}" type="pres">
      <dgm:prSet presAssocID="{2837E746-6A10-4D91-874E-04E49B377058}" presName="rootComposite" presStyleCnt="0"/>
      <dgm:spPr/>
    </dgm:pt>
    <dgm:pt modelId="{08DF8AA8-AB4A-4B9F-AE40-29F04DE306A0}" type="pres">
      <dgm:prSet presAssocID="{2837E746-6A10-4D91-874E-04E49B377058}" presName="rootText" presStyleLbl="node3" presStyleIdx="10" presStyleCnt="15" custScaleX="138030" custScaleY="75132" custLinFactNeighborX="-2908" custLinFactNeighborY="-5916">
        <dgm:presLayoutVars>
          <dgm:chPref val="3"/>
        </dgm:presLayoutVars>
      </dgm:prSet>
      <dgm:spPr/>
    </dgm:pt>
    <dgm:pt modelId="{60CD507B-9935-44CC-9BCE-720E92E80F75}" type="pres">
      <dgm:prSet presAssocID="{2837E746-6A10-4D91-874E-04E49B377058}" presName="rootConnector" presStyleLbl="node3" presStyleIdx="10" presStyleCnt="15"/>
      <dgm:spPr/>
    </dgm:pt>
    <dgm:pt modelId="{0B321CA9-214B-4EEC-896E-ED5588D1FF92}" type="pres">
      <dgm:prSet presAssocID="{2837E746-6A10-4D91-874E-04E49B377058}" presName="hierChild4" presStyleCnt="0"/>
      <dgm:spPr/>
    </dgm:pt>
    <dgm:pt modelId="{2E807376-FAE0-4CB8-A347-88C9622ECE80}" type="pres">
      <dgm:prSet presAssocID="{2837E746-6A10-4D91-874E-04E49B377058}" presName="hierChild5" presStyleCnt="0"/>
      <dgm:spPr/>
    </dgm:pt>
    <dgm:pt modelId="{59702613-6131-4410-A902-6B5F4DCCBE6C}" type="pres">
      <dgm:prSet presAssocID="{3A1BAC50-3F86-4A66-BD36-2A40BA7BE91D}" presName="hierChild5" presStyleCnt="0"/>
      <dgm:spPr/>
    </dgm:pt>
    <dgm:pt modelId="{49F4C0F7-08C7-42C2-8D4F-49D5F4880D63}" type="pres">
      <dgm:prSet presAssocID="{A36178AD-897D-4F26-BBDF-E7258B86CCF1}" presName="Name37" presStyleLbl="parChTrans1D2" presStyleIdx="3" presStyleCnt="5"/>
      <dgm:spPr/>
    </dgm:pt>
    <dgm:pt modelId="{D134B52B-A2EE-4842-8C38-92E67F44BAFA}" type="pres">
      <dgm:prSet presAssocID="{29F980D9-5756-4FB3-B9D4-E24E47620D19}" presName="hierRoot2" presStyleCnt="0">
        <dgm:presLayoutVars>
          <dgm:hierBranch val="init"/>
        </dgm:presLayoutVars>
      </dgm:prSet>
      <dgm:spPr/>
    </dgm:pt>
    <dgm:pt modelId="{55DFA1F9-3276-4099-BEFD-6A7D88D9782E}" type="pres">
      <dgm:prSet presAssocID="{29F980D9-5756-4FB3-B9D4-E24E47620D19}" presName="rootComposite" presStyleCnt="0"/>
      <dgm:spPr/>
    </dgm:pt>
    <dgm:pt modelId="{51F361E6-CBC3-454B-89B2-BA05E77542A0}" type="pres">
      <dgm:prSet presAssocID="{29F980D9-5756-4FB3-B9D4-E24E47620D19}" presName="rootText" presStyleLbl="node2" presStyleIdx="3" presStyleCnt="5" custScaleX="89459" custScaleY="75132" custLinFactNeighborX="1394" custLinFactNeighborY="3286">
        <dgm:presLayoutVars>
          <dgm:chPref val="3"/>
        </dgm:presLayoutVars>
      </dgm:prSet>
      <dgm:spPr/>
    </dgm:pt>
    <dgm:pt modelId="{0F93499D-8022-4664-B6EE-82EE4335C668}" type="pres">
      <dgm:prSet presAssocID="{29F980D9-5756-4FB3-B9D4-E24E47620D19}" presName="rootConnector" presStyleLbl="node2" presStyleIdx="3" presStyleCnt="5"/>
      <dgm:spPr/>
    </dgm:pt>
    <dgm:pt modelId="{4718C2E8-244F-4C66-AFA4-6AD9230CB6C7}" type="pres">
      <dgm:prSet presAssocID="{29F980D9-5756-4FB3-B9D4-E24E47620D19}" presName="hierChild4" presStyleCnt="0"/>
      <dgm:spPr/>
    </dgm:pt>
    <dgm:pt modelId="{0C91B2D4-CA1D-4B3E-BDE8-4248035099A6}" type="pres">
      <dgm:prSet presAssocID="{67CFDB2B-6663-4842-A28B-4CA139A3521A}" presName="Name37" presStyleLbl="parChTrans1D3" presStyleIdx="11" presStyleCnt="15"/>
      <dgm:spPr/>
    </dgm:pt>
    <dgm:pt modelId="{2D0318FF-7E10-4743-AA3C-EE34574954A6}" type="pres">
      <dgm:prSet presAssocID="{1B5E08BA-C1A9-4523-B190-2DDB750D5B0A}" presName="hierRoot2" presStyleCnt="0">
        <dgm:presLayoutVars>
          <dgm:hierBranch val="init"/>
        </dgm:presLayoutVars>
      </dgm:prSet>
      <dgm:spPr/>
    </dgm:pt>
    <dgm:pt modelId="{9BA22F19-34C2-4E7D-9CD3-DFAA108F42DF}" type="pres">
      <dgm:prSet presAssocID="{1B5E08BA-C1A9-4523-B190-2DDB750D5B0A}" presName="rootComposite" presStyleCnt="0"/>
      <dgm:spPr/>
    </dgm:pt>
    <dgm:pt modelId="{9FB172D1-CE86-449B-BA7F-A08DDAE45FA2}" type="pres">
      <dgm:prSet presAssocID="{1B5E08BA-C1A9-4523-B190-2DDB750D5B0A}" presName="rootText" presStyleLbl="node3" presStyleIdx="11" presStyleCnt="15" custScaleX="119229" custScaleY="75132" custLinFactNeighborX="569">
        <dgm:presLayoutVars>
          <dgm:chPref val="3"/>
        </dgm:presLayoutVars>
      </dgm:prSet>
      <dgm:spPr/>
    </dgm:pt>
    <dgm:pt modelId="{128012E3-F8A4-45BE-8AB2-890557275A28}" type="pres">
      <dgm:prSet presAssocID="{1B5E08BA-C1A9-4523-B190-2DDB750D5B0A}" presName="rootConnector" presStyleLbl="node3" presStyleIdx="11" presStyleCnt="15"/>
      <dgm:spPr/>
    </dgm:pt>
    <dgm:pt modelId="{B0D1F30E-212D-4916-847A-4806E00AD601}" type="pres">
      <dgm:prSet presAssocID="{1B5E08BA-C1A9-4523-B190-2DDB750D5B0A}" presName="hierChild4" presStyleCnt="0"/>
      <dgm:spPr/>
    </dgm:pt>
    <dgm:pt modelId="{74B2F32F-49ED-46EA-B1AD-B7070946550C}" type="pres">
      <dgm:prSet presAssocID="{1B5E08BA-C1A9-4523-B190-2DDB750D5B0A}" presName="hierChild5" presStyleCnt="0"/>
      <dgm:spPr/>
    </dgm:pt>
    <dgm:pt modelId="{8D7B6C20-B473-4D40-8CF4-D67FC7592113}" type="pres">
      <dgm:prSet presAssocID="{DE2DC99F-7708-41E3-A286-1047D7573EC2}" presName="Name37" presStyleLbl="parChTrans1D3" presStyleIdx="12" presStyleCnt="15"/>
      <dgm:spPr/>
    </dgm:pt>
    <dgm:pt modelId="{40401945-3133-4B2D-AA5F-23F7A688197E}" type="pres">
      <dgm:prSet presAssocID="{D0D25C7D-4328-45F0-8F53-04D8B61F2EF6}" presName="hierRoot2" presStyleCnt="0">
        <dgm:presLayoutVars>
          <dgm:hierBranch val="init"/>
        </dgm:presLayoutVars>
      </dgm:prSet>
      <dgm:spPr/>
    </dgm:pt>
    <dgm:pt modelId="{F4FE6055-8A17-4A09-9E70-4EF82836A0AF}" type="pres">
      <dgm:prSet presAssocID="{D0D25C7D-4328-45F0-8F53-04D8B61F2EF6}" presName="rootComposite" presStyleCnt="0"/>
      <dgm:spPr/>
    </dgm:pt>
    <dgm:pt modelId="{604FAC09-CA0C-40C1-85DD-2AA2BF7031BD}" type="pres">
      <dgm:prSet presAssocID="{D0D25C7D-4328-45F0-8F53-04D8B61F2EF6}" presName="rootText" presStyleLbl="node3" presStyleIdx="12" presStyleCnt="15" custScaleX="121368" custScaleY="75132" custLinFactNeighborX="85" custLinFactNeighborY="-1919">
        <dgm:presLayoutVars>
          <dgm:chPref val="3"/>
        </dgm:presLayoutVars>
      </dgm:prSet>
      <dgm:spPr/>
    </dgm:pt>
    <dgm:pt modelId="{C08C79AB-FBA3-4D1D-BE82-7B8E1C5C56C8}" type="pres">
      <dgm:prSet presAssocID="{D0D25C7D-4328-45F0-8F53-04D8B61F2EF6}" presName="rootConnector" presStyleLbl="node3" presStyleIdx="12" presStyleCnt="15"/>
      <dgm:spPr/>
    </dgm:pt>
    <dgm:pt modelId="{714CC939-7380-4DD4-AF52-917679023354}" type="pres">
      <dgm:prSet presAssocID="{D0D25C7D-4328-45F0-8F53-04D8B61F2EF6}" presName="hierChild4" presStyleCnt="0"/>
      <dgm:spPr/>
    </dgm:pt>
    <dgm:pt modelId="{4D850FD2-CC76-408C-86C3-49CA56A0FB88}" type="pres">
      <dgm:prSet presAssocID="{D0D25C7D-4328-45F0-8F53-04D8B61F2EF6}" presName="hierChild5" presStyleCnt="0"/>
      <dgm:spPr/>
    </dgm:pt>
    <dgm:pt modelId="{2AA77B1C-6080-4896-AFD5-A1430D373764}" type="pres">
      <dgm:prSet presAssocID="{6F00D170-DA2B-4F0D-B0BE-EF2FA52DBE42}" presName="Name37" presStyleLbl="parChTrans1D3" presStyleIdx="13" presStyleCnt="15"/>
      <dgm:spPr/>
    </dgm:pt>
    <dgm:pt modelId="{F3EC9DBC-3B31-44B2-8A52-FFBBBB8A78CE}" type="pres">
      <dgm:prSet presAssocID="{B6CD8180-24A9-464B-837A-6B99036E8EBB}" presName="hierRoot2" presStyleCnt="0">
        <dgm:presLayoutVars>
          <dgm:hierBranch val="init"/>
        </dgm:presLayoutVars>
      </dgm:prSet>
      <dgm:spPr/>
    </dgm:pt>
    <dgm:pt modelId="{4196EAD6-D128-44DB-ACB9-5B5236BB3F7B}" type="pres">
      <dgm:prSet presAssocID="{B6CD8180-24A9-464B-837A-6B99036E8EBB}" presName="rootComposite" presStyleCnt="0"/>
      <dgm:spPr/>
    </dgm:pt>
    <dgm:pt modelId="{0CC1FBCD-18C6-4556-8329-658A18514058}" type="pres">
      <dgm:prSet presAssocID="{B6CD8180-24A9-464B-837A-6B99036E8EBB}" presName="rootText" presStyleLbl="node3" presStyleIdx="13" presStyleCnt="15" custScaleX="127029" custScaleY="75132" custLinFactNeighborX="900">
        <dgm:presLayoutVars>
          <dgm:chPref val="3"/>
        </dgm:presLayoutVars>
      </dgm:prSet>
      <dgm:spPr/>
    </dgm:pt>
    <dgm:pt modelId="{91E040F7-CCCE-4CD0-94C1-2E6F9FD72A23}" type="pres">
      <dgm:prSet presAssocID="{B6CD8180-24A9-464B-837A-6B99036E8EBB}" presName="rootConnector" presStyleLbl="node3" presStyleIdx="13" presStyleCnt="15"/>
      <dgm:spPr/>
    </dgm:pt>
    <dgm:pt modelId="{649B1C8A-6EA5-4309-B3D8-EE92F922835E}" type="pres">
      <dgm:prSet presAssocID="{B6CD8180-24A9-464B-837A-6B99036E8EBB}" presName="hierChild4" presStyleCnt="0"/>
      <dgm:spPr/>
    </dgm:pt>
    <dgm:pt modelId="{7D9FB242-C383-4B1B-8A11-B9D5FBC7D999}" type="pres">
      <dgm:prSet presAssocID="{B6CD8180-24A9-464B-837A-6B99036E8EBB}" presName="hierChild5" presStyleCnt="0"/>
      <dgm:spPr/>
    </dgm:pt>
    <dgm:pt modelId="{678F3A7B-B907-41F1-B881-AB0012458514}" type="pres">
      <dgm:prSet presAssocID="{29F980D9-5756-4FB3-B9D4-E24E47620D19}" presName="hierChild5" presStyleCnt="0"/>
      <dgm:spPr/>
    </dgm:pt>
    <dgm:pt modelId="{F798800A-1F2F-4009-8FB7-BC82D8CA8414}" type="pres">
      <dgm:prSet presAssocID="{24C79D27-F826-4D53-BB45-B4B549E3B389}" presName="Name37" presStyleLbl="parChTrans1D2" presStyleIdx="4" presStyleCnt="5"/>
      <dgm:spPr/>
    </dgm:pt>
    <dgm:pt modelId="{4F45BF84-3B62-41BA-AF8A-DDD4DA92B43C}" type="pres">
      <dgm:prSet presAssocID="{3316DADB-7D3A-454D-8EB3-F882F41DC54E}" presName="hierRoot2" presStyleCnt="0">
        <dgm:presLayoutVars>
          <dgm:hierBranch val="init"/>
        </dgm:presLayoutVars>
      </dgm:prSet>
      <dgm:spPr/>
    </dgm:pt>
    <dgm:pt modelId="{7512E805-24E2-41DE-80D5-66C9EC48372F}" type="pres">
      <dgm:prSet presAssocID="{3316DADB-7D3A-454D-8EB3-F882F41DC54E}" presName="rootComposite" presStyleCnt="0"/>
      <dgm:spPr/>
    </dgm:pt>
    <dgm:pt modelId="{75C00297-C31B-4AE8-93E1-92C4F5D11EEC}" type="pres">
      <dgm:prSet presAssocID="{3316DADB-7D3A-454D-8EB3-F882F41DC54E}" presName="rootText" presStyleLbl="node2" presStyleIdx="4" presStyleCnt="5" custScaleX="75132" custScaleY="75132" custLinFactNeighborX="6573" custLinFactNeighborY="4929">
        <dgm:presLayoutVars>
          <dgm:chPref val="3"/>
        </dgm:presLayoutVars>
      </dgm:prSet>
      <dgm:spPr/>
    </dgm:pt>
    <dgm:pt modelId="{9EE80822-CE2B-4F8A-A987-24A605FDC8F8}" type="pres">
      <dgm:prSet presAssocID="{3316DADB-7D3A-454D-8EB3-F882F41DC54E}" presName="rootConnector" presStyleLbl="node2" presStyleIdx="4" presStyleCnt="5"/>
      <dgm:spPr/>
    </dgm:pt>
    <dgm:pt modelId="{5268D536-D4EE-43D8-8320-668B778B013A}" type="pres">
      <dgm:prSet presAssocID="{3316DADB-7D3A-454D-8EB3-F882F41DC54E}" presName="hierChild4" presStyleCnt="0"/>
      <dgm:spPr/>
    </dgm:pt>
    <dgm:pt modelId="{78B5A39E-3A9A-435F-8B74-29A8D1D83D23}" type="pres">
      <dgm:prSet presAssocID="{DFDB6863-E362-47B9-8A21-95DCBF5E45F6}" presName="Name37" presStyleLbl="parChTrans1D3" presStyleIdx="14" presStyleCnt="15"/>
      <dgm:spPr/>
    </dgm:pt>
    <dgm:pt modelId="{D9EB3945-980A-4711-9A66-BB87A5C68E40}" type="pres">
      <dgm:prSet presAssocID="{57390233-ED46-4687-B865-A285C03D6921}" presName="hierRoot2" presStyleCnt="0">
        <dgm:presLayoutVars>
          <dgm:hierBranch val="init"/>
        </dgm:presLayoutVars>
      </dgm:prSet>
      <dgm:spPr/>
    </dgm:pt>
    <dgm:pt modelId="{453B5DE4-1910-40A1-BE7C-604AE82BF2A2}" type="pres">
      <dgm:prSet presAssocID="{57390233-ED46-4687-B865-A285C03D6921}" presName="rootComposite" presStyleCnt="0"/>
      <dgm:spPr/>
    </dgm:pt>
    <dgm:pt modelId="{262B41D6-B6B4-4869-90DF-28D0236B2D77}" type="pres">
      <dgm:prSet presAssocID="{57390233-ED46-4687-B865-A285C03D6921}" presName="rootText" presStyleLbl="node3" presStyleIdx="14" presStyleCnt="15" custScaleX="118198" custScaleY="75132">
        <dgm:presLayoutVars>
          <dgm:chPref val="3"/>
        </dgm:presLayoutVars>
      </dgm:prSet>
      <dgm:spPr/>
    </dgm:pt>
    <dgm:pt modelId="{D7D33753-0B6E-4C01-A6ED-075E19DD7DA2}" type="pres">
      <dgm:prSet presAssocID="{57390233-ED46-4687-B865-A285C03D6921}" presName="rootConnector" presStyleLbl="node3" presStyleIdx="14" presStyleCnt="15"/>
      <dgm:spPr/>
    </dgm:pt>
    <dgm:pt modelId="{58C4F2DD-5645-4E4B-A5FA-4614AC316852}" type="pres">
      <dgm:prSet presAssocID="{57390233-ED46-4687-B865-A285C03D6921}" presName="hierChild4" presStyleCnt="0"/>
      <dgm:spPr/>
    </dgm:pt>
    <dgm:pt modelId="{6A1EB514-4A45-4D1C-B9E1-CA98903F482A}" type="pres">
      <dgm:prSet presAssocID="{57390233-ED46-4687-B865-A285C03D6921}" presName="hierChild5" presStyleCnt="0"/>
      <dgm:spPr/>
    </dgm:pt>
    <dgm:pt modelId="{3030FD04-B344-4BD4-8B53-4F0A36BD095F}" type="pres">
      <dgm:prSet presAssocID="{3316DADB-7D3A-454D-8EB3-F882F41DC54E}" presName="hierChild5" presStyleCnt="0"/>
      <dgm:spPr/>
    </dgm:pt>
    <dgm:pt modelId="{9A0D4919-D1D4-4CA8-A50D-44F1A83A8FB9}" type="pres">
      <dgm:prSet presAssocID="{B06FD9A9-7EBF-4AB8-BFE5-D5365738A639}" presName="hierChild3" presStyleCnt="0"/>
      <dgm:spPr/>
    </dgm:pt>
  </dgm:ptLst>
  <dgm:cxnLst>
    <dgm:cxn modelId="{35D42E03-676F-49EB-B95A-23F45EC4731E}" type="presOf" srcId="{75AF83BE-810C-4EF3-90AB-58DE638A3D5D}" destId="{5DDD730F-020E-4DBC-ACC4-39D9AB2DEEF7}" srcOrd="1" destOrd="0" presId="urn:microsoft.com/office/officeart/2005/8/layout/orgChart1"/>
    <dgm:cxn modelId="{2BA68E05-BCA3-469C-8CA7-564B143902F1}" type="presOf" srcId="{B68397D8-57C7-41A4-B92A-95B431EB198C}" destId="{E9C2EBE0-CCFC-402B-B0DB-6C7B3453DDCD}" srcOrd="0" destOrd="0" presId="urn:microsoft.com/office/officeart/2005/8/layout/orgChart1"/>
    <dgm:cxn modelId="{1965AA0B-4CE1-477C-A212-54AC432CF072}" type="presOf" srcId="{75AF83BE-810C-4EF3-90AB-58DE638A3D5D}" destId="{D174BD96-690F-4821-BDBB-BF1FA0688639}" srcOrd="0" destOrd="0" presId="urn:microsoft.com/office/officeart/2005/8/layout/orgChart1"/>
    <dgm:cxn modelId="{C15BB80D-3EF7-49A3-A66B-67284CD9E9D6}" type="presOf" srcId="{652E5F15-79A2-4D3A-ADD4-61C512D06647}" destId="{1827885B-F21B-4894-8D06-09F52E97128D}" srcOrd="0" destOrd="0" presId="urn:microsoft.com/office/officeart/2005/8/layout/orgChart1"/>
    <dgm:cxn modelId="{BD938816-5E5A-4171-8C8F-586E5F2B3609}" type="presOf" srcId="{1B5E08BA-C1A9-4523-B190-2DDB750D5B0A}" destId="{9FB172D1-CE86-449B-BA7F-A08DDAE45FA2}" srcOrd="0" destOrd="0" presId="urn:microsoft.com/office/officeart/2005/8/layout/orgChart1"/>
    <dgm:cxn modelId="{BF24A116-76DB-4B19-B3C8-04CF28372C12}" type="presOf" srcId="{4A434436-F45F-4A25-B95A-6EFF68C0A4DA}" destId="{405EC9AE-4B29-4D81-8187-679F2743C631}" srcOrd="0" destOrd="0" presId="urn:microsoft.com/office/officeart/2005/8/layout/orgChart1"/>
    <dgm:cxn modelId="{73990617-AC3D-4D74-B26F-FC606ADF6839}" srcId="{3A6BD1B7-E137-4C5B-ABBD-CE64EA1F551C}" destId="{91DDAA3C-424B-4C89-AB9E-6A49EE5A7B32}" srcOrd="1" destOrd="0" parTransId="{4A434436-F45F-4A25-B95A-6EFF68C0A4DA}" sibTransId="{7A92391F-CB1C-4D05-BF6A-2E1FC2108468}"/>
    <dgm:cxn modelId="{4EA1CB1C-F45B-465F-A494-4CCFE594685C}" type="presOf" srcId="{B06FD9A9-7EBF-4AB8-BFE5-D5365738A639}" destId="{8A26651C-180E-45D8-8637-6AA677425AD1}" srcOrd="0" destOrd="0" presId="urn:microsoft.com/office/officeart/2005/8/layout/orgChart1"/>
    <dgm:cxn modelId="{D20E8F20-C231-44DB-AD91-5679188F72F5}" type="presOf" srcId="{97A62C49-5D7F-45DA-B237-3460DC8E3105}" destId="{EC53671E-6455-4503-BC8A-D17DCC9834BA}" srcOrd="1" destOrd="0" presId="urn:microsoft.com/office/officeart/2005/8/layout/orgChart1"/>
    <dgm:cxn modelId="{33832A21-7A1B-4C61-ABC4-BF1A955C7897}" type="presOf" srcId="{5C0DA7A1-98F1-4D28-A934-2D9E70CBEE4A}" destId="{DDBED57F-A1F4-493F-9878-CE704166AC25}" srcOrd="0" destOrd="0" presId="urn:microsoft.com/office/officeart/2005/8/layout/orgChart1"/>
    <dgm:cxn modelId="{3E08D323-BF46-412C-83FA-9EFFBAF6136D}" type="presOf" srcId="{51B31872-DCF1-404B-9DB6-9E565A416006}" destId="{BCD80964-4277-4591-A39D-CE6D8D1A0F71}" srcOrd="0" destOrd="0" presId="urn:microsoft.com/office/officeart/2005/8/layout/orgChart1"/>
    <dgm:cxn modelId="{7EEDDE26-12BC-433C-9B9B-D103274B61F6}" type="presOf" srcId="{B6CD8180-24A9-464B-837A-6B99036E8EBB}" destId="{0CC1FBCD-18C6-4556-8329-658A18514058}" srcOrd="0" destOrd="0" presId="urn:microsoft.com/office/officeart/2005/8/layout/orgChart1"/>
    <dgm:cxn modelId="{0F277A28-A984-4C3B-B3E2-125C9E8BCC7B}" srcId="{B06FD9A9-7EBF-4AB8-BFE5-D5365738A639}" destId="{B4ECE28B-0188-42C4-8391-70FC6BC31326}" srcOrd="1" destOrd="0" parTransId="{AD0306DA-0D72-4D79-9B8A-172CC8A1E6E6}" sibTransId="{3544A709-51A5-4E59-B002-D9C82A9AE509}"/>
    <dgm:cxn modelId="{1695F728-48B2-4A06-86C8-0FBF02B8E1CB}" type="presOf" srcId="{29F980D9-5756-4FB3-B9D4-E24E47620D19}" destId="{0F93499D-8022-4664-B6EE-82EE4335C668}" srcOrd="1" destOrd="0" presId="urn:microsoft.com/office/officeart/2005/8/layout/orgChart1"/>
    <dgm:cxn modelId="{CEBDA82E-1AD8-4909-AE1D-9646E54F9E4D}" srcId="{B06FD9A9-7EBF-4AB8-BFE5-D5365738A639}" destId="{29F980D9-5756-4FB3-B9D4-E24E47620D19}" srcOrd="3" destOrd="0" parTransId="{A36178AD-897D-4F26-BBDF-E7258B86CCF1}" sibTransId="{522213F5-0173-41CD-B09E-71E856F6B95F}"/>
    <dgm:cxn modelId="{1CC6842F-6660-47D0-A990-7320629B356F}" type="presOf" srcId="{957BB247-96C0-4205-8FB8-E9619A0B77E8}" destId="{A1BE16C9-977A-4884-8F58-87B447C1D463}" srcOrd="0" destOrd="0" presId="urn:microsoft.com/office/officeart/2005/8/layout/orgChart1"/>
    <dgm:cxn modelId="{10ACEA32-CBF0-40DA-81CC-E997D2EE910F}" type="presOf" srcId="{0E74B4DC-D1D0-4E70-98DA-E33B78F8202F}" destId="{D4333132-8395-4D05-B661-D83665DCC578}" srcOrd="0" destOrd="0" presId="urn:microsoft.com/office/officeart/2005/8/layout/orgChart1"/>
    <dgm:cxn modelId="{2D347534-9279-4FD2-B17A-0EE0219ACC2D}" type="presOf" srcId="{3316DADB-7D3A-454D-8EB3-F882F41DC54E}" destId="{9EE80822-CE2B-4F8A-A987-24A605FDC8F8}" srcOrd="1" destOrd="0" presId="urn:microsoft.com/office/officeart/2005/8/layout/orgChart1"/>
    <dgm:cxn modelId="{F0B33536-CDB7-4916-BAAE-13B6B9017DBC}" srcId="{3316DADB-7D3A-454D-8EB3-F882F41DC54E}" destId="{57390233-ED46-4687-B865-A285C03D6921}" srcOrd="0" destOrd="0" parTransId="{DFDB6863-E362-47B9-8A21-95DCBF5E45F6}" sibTransId="{B66A7625-77F0-4EA3-AED3-E45FEDFA039E}"/>
    <dgm:cxn modelId="{58384D36-3EF6-4975-B37B-15CADAF069C1}" srcId="{3A1BAC50-3F86-4A66-BD36-2A40BA7BE91D}" destId="{5C0DA7A1-98F1-4D28-A934-2D9E70CBEE4A}" srcOrd="0" destOrd="0" parTransId="{652E5F15-79A2-4D3A-ADD4-61C512D06647}" sibTransId="{F362A859-4A55-4C78-B7FF-E00FBFFE6C8E}"/>
    <dgm:cxn modelId="{D8398A40-F04D-44C7-A14E-972FE1AFDEF4}" type="presOf" srcId="{0E74B4DC-D1D0-4E70-98DA-E33B78F8202F}" destId="{78967B72-5259-4B61-AE38-B6248C30C156}" srcOrd="1" destOrd="0" presId="urn:microsoft.com/office/officeart/2005/8/layout/orgChart1"/>
    <dgm:cxn modelId="{1BFEBE5C-82C3-4494-A826-6F224BCF6462}" type="presOf" srcId="{57390233-ED46-4687-B865-A285C03D6921}" destId="{262B41D6-B6B4-4869-90DF-28D0236B2D77}" srcOrd="0" destOrd="0" presId="urn:microsoft.com/office/officeart/2005/8/layout/orgChart1"/>
    <dgm:cxn modelId="{CF0BFF5E-0D73-43E4-AC56-F22A1C1CE890}" srcId="{3A1BAC50-3F86-4A66-BD36-2A40BA7BE91D}" destId="{2EA0E40C-ECD4-48E6-91B7-2BBD68287BFB}" srcOrd="2" destOrd="0" parTransId="{D0ECAC28-70F9-49B5-91E9-CC3AA35E3171}" sibTransId="{9E1091FE-A381-4330-9CAC-5E3DC804CB33}"/>
    <dgm:cxn modelId="{8FCF4A61-1E87-4B1B-BA30-4341CD0846CB}" type="presOf" srcId="{8D71E0FC-E3CA-45F9-A4D4-C122756FCFD1}" destId="{0F9FAB27-84C3-48C0-8B30-3D95762F1750}" srcOrd="0" destOrd="0" presId="urn:microsoft.com/office/officeart/2005/8/layout/orgChart1"/>
    <dgm:cxn modelId="{1A0B4444-8DA6-4265-81EC-4D1D5EDC4860}" type="presOf" srcId="{B68397D8-57C7-41A4-B92A-95B431EB198C}" destId="{3CC219A4-8EE6-4B63-82E3-F98017D53FB6}" srcOrd="1" destOrd="0" presId="urn:microsoft.com/office/officeart/2005/8/layout/orgChart1"/>
    <dgm:cxn modelId="{340ACF45-1C58-4351-8C0D-61388FC137AA}" type="presOf" srcId="{3A1BAC50-3F86-4A66-BD36-2A40BA7BE91D}" destId="{A5EA9C04-FD68-4A4F-B05F-D09007DFE741}" srcOrd="1" destOrd="0" presId="urn:microsoft.com/office/officeart/2005/8/layout/orgChart1"/>
    <dgm:cxn modelId="{87132A66-6F56-4CEB-9E2F-A576F95246C7}" type="presOf" srcId="{3A6BD1B7-E137-4C5B-ABBD-CE64EA1F551C}" destId="{DDCBBEAE-4F0B-46E3-B107-2A01ECAE8986}" srcOrd="1" destOrd="0" presId="urn:microsoft.com/office/officeart/2005/8/layout/orgChart1"/>
    <dgm:cxn modelId="{7E0AE84B-1068-4989-B63E-5B8DBD150240}" type="presOf" srcId="{57390233-ED46-4687-B865-A285C03D6921}" destId="{D7D33753-0B6E-4C01-A6ED-075E19DD7DA2}" srcOrd="1" destOrd="0" presId="urn:microsoft.com/office/officeart/2005/8/layout/orgChart1"/>
    <dgm:cxn modelId="{0274EE4C-5B21-4089-BD7B-874C18E8043E}" type="presOf" srcId="{99FBCE24-2E7D-41D6-B219-2E0BE7B21D9F}" destId="{74AC30E5-42DA-44F2-9122-F587C6B5176E}" srcOrd="0" destOrd="0" presId="urn:microsoft.com/office/officeart/2005/8/layout/orgChart1"/>
    <dgm:cxn modelId="{87A10D6E-FFA0-4DBC-83E9-EA6191C21489}" type="presOf" srcId="{584FEFB7-DAA2-4BC3-8DA7-136FBF350461}" destId="{6B6CF781-E6FE-49E1-B940-C41E2C7A0A96}" srcOrd="0" destOrd="0" presId="urn:microsoft.com/office/officeart/2005/8/layout/orgChart1"/>
    <dgm:cxn modelId="{B47BA16E-7F29-4736-8A20-807435A19ACA}" type="presOf" srcId="{D0D25C7D-4328-45F0-8F53-04D8B61F2EF6}" destId="{604FAC09-CA0C-40C1-85DD-2AA2BF7031BD}" srcOrd="0" destOrd="0" presId="urn:microsoft.com/office/officeart/2005/8/layout/orgChart1"/>
    <dgm:cxn modelId="{E0F4FD4E-4989-4373-8423-785D229D3017}" srcId="{B06FD9A9-7EBF-4AB8-BFE5-D5365738A639}" destId="{3A6BD1B7-E137-4C5B-ABBD-CE64EA1F551C}" srcOrd="0" destOrd="0" parTransId="{C3887A9C-2FE5-4289-99EF-8778F21CB16B}" sibTransId="{530CBAA1-BB6C-44BC-91C2-18B918016E36}"/>
    <dgm:cxn modelId="{759C7870-1590-4E81-BA57-A1C5FEBA0C87}" type="presOf" srcId="{957BB247-96C0-4205-8FB8-E9619A0B77E8}" destId="{56BE2132-D1F2-4603-AA1F-6864D9CBBD68}" srcOrd="1" destOrd="0" presId="urn:microsoft.com/office/officeart/2005/8/layout/orgChart1"/>
    <dgm:cxn modelId="{C0DCB450-DA95-49AE-96F4-88470A426CA6}" type="presOf" srcId="{97A62C49-5D7F-45DA-B237-3460DC8E3105}" destId="{3F81985D-6E44-4038-BCE6-82116AEBDC08}" srcOrd="0" destOrd="0" presId="urn:microsoft.com/office/officeart/2005/8/layout/orgChart1"/>
    <dgm:cxn modelId="{6B8C5C71-7F4C-4A53-A10A-6E898769F534}" type="presOf" srcId="{5C2C6847-67C7-4C33-8DB4-317B73A4CFD2}" destId="{26CA74B2-D70A-42C1-AF66-C0913264E3E8}" srcOrd="1" destOrd="0" presId="urn:microsoft.com/office/officeart/2005/8/layout/orgChart1"/>
    <dgm:cxn modelId="{AEB24C75-28DF-4600-A267-4B7C368DBCB0}" type="presOf" srcId="{D0D25C7D-4328-45F0-8F53-04D8B61F2EF6}" destId="{C08C79AB-FBA3-4D1D-BE82-7B8E1C5C56C8}" srcOrd="1" destOrd="0" presId="urn:microsoft.com/office/officeart/2005/8/layout/orgChart1"/>
    <dgm:cxn modelId="{B3484A76-0ADE-4C32-8C61-C8C2F35F4584}" type="presOf" srcId="{6F00D170-DA2B-4F0D-B0BE-EF2FA52DBE42}" destId="{2AA77B1C-6080-4896-AFD5-A1430D373764}" srcOrd="0" destOrd="0" presId="urn:microsoft.com/office/officeart/2005/8/layout/orgChart1"/>
    <dgm:cxn modelId="{9F517977-C30B-4277-8ABA-7AA0AA65B849}" type="presOf" srcId="{F6EBC441-7A88-4402-94DF-25CD13576AA2}" destId="{41E1234E-C484-4D47-8E9B-33262383C979}" srcOrd="1" destOrd="0" presId="urn:microsoft.com/office/officeart/2005/8/layout/orgChart1"/>
    <dgm:cxn modelId="{0F763F79-226B-4689-84B5-F7D964076C21}" srcId="{77E4EFBE-6894-4751-A232-E471B3876981}" destId="{B06FD9A9-7EBF-4AB8-BFE5-D5365738A639}" srcOrd="0" destOrd="0" parTransId="{A9B91B85-4C4C-4378-B7E3-BEFD28AF7CF2}" sibTransId="{3FF45030-7BB3-415B-A055-D3CFE274FF27}"/>
    <dgm:cxn modelId="{34B5897F-0C08-46D4-BA90-27580BE91C54}" srcId="{29F980D9-5756-4FB3-B9D4-E24E47620D19}" destId="{D0D25C7D-4328-45F0-8F53-04D8B61F2EF6}" srcOrd="1" destOrd="0" parTransId="{DE2DC99F-7708-41E3-A286-1047D7573EC2}" sibTransId="{73EA64A0-054C-4981-BE26-F369FF6523A7}"/>
    <dgm:cxn modelId="{B0E4D28A-6CB4-4A62-9FAE-B14732E2E0A2}" srcId="{B4ECE28B-0188-42C4-8391-70FC6BC31326}" destId="{97A62C49-5D7F-45DA-B237-3460DC8E3105}" srcOrd="0" destOrd="0" parTransId="{E2A28F45-3D9D-44BE-A885-820415A48EAD}" sibTransId="{B1E60801-6E50-429A-BFFD-B4F490699754}"/>
    <dgm:cxn modelId="{6D2A848B-E5DD-4E37-AE1A-9FDC0E6C6A33}" type="presOf" srcId="{2837E746-6A10-4D91-874E-04E49B377058}" destId="{08DF8AA8-AB4A-4B9F-AE40-29F04DE306A0}" srcOrd="0" destOrd="0" presId="urn:microsoft.com/office/officeart/2005/8/layout/orgChart1"/>
    <dgm:cxn modelId="{1005D68F-F9E0-4F7B-B846-FB6559EAA6E7}" type="presOf" srcId="{10B77F52-0901-49B6-BB11-7627EA0EF696}" destId="{BEECF9CE-5697-4B43-90A8-F604679FDC3F}" srcOrd="0" destOrd="0" presId="urn:microsoft.com/office/officeart/2005/8/layout/orgChart1"/>
    <dgm:cxn modelId="{6A3EF091-CFFA-454A-A521-90A21408099F}" type="presOf" srcId="{B6CD8180-24A9-464B-837A-6B99036E8EBB}" destId="{91E040F7-CCCE-4CD0-94C1-2E6F9FD72A23}" srcOrd="1" destOrd="0" presId="urn:microsoft.com/office/officeart/2005/8/layout/orgChart1"/>
    <dgm:cxn modelId="{16755396-9B2A-4C96-8557-83BD892686E1}" type="presOf" srcId="{AD0306DA-0D72-4D79-9B8A-172CC8A1E6E6}" destId="{AE550FBB-B445-414E-B2F2-4A568640EA29}" srcOrd="0" destOrd="0" presId="urn:microsoft.com/office/officeart/2005/8/layout/orgChart1"/>
    <dgm:cxn modelId="{5402819B-228E-49D3-9CC3-6526149657AB}" type="presOf" srcId="{D0ECAC28-70F9-49B5-91E9-CC3AA35E3171}" destId="{12A9F1A0-EA8F-47E2-8CEA-49CAA403F236}" srcOrd="0" destOrd="0" presId="urn:microsoft.com/office/officeart/2005/8/layout/orgChart1"/>
    <dgm:cxn modelId="{D061F4A0-3D61-4C81-BB89-F56FDBC69244}" srcId="{B06FD9A9-7EBF-4AB8-BFE5-D5365738A639}" destId="{3A1BAC50-3F86-4A66-BD36-2A40BA7BE91D}" srcOrd="2" destOrd="0" parTransId="{584FEFB7-DAA2-4BC3-8DA7-136FBF350461}" sibTransId="{8BE95473-290D-4A33-AAAD-B66EE7D062AC}"/>
    <dgm:cxn modelId="{738432A3-40A5-473A-A22A-FAFBBE5772F0}" type="presOf" srcId="{E2A28F45-3D9D-44BE-A885-820415A48EAD}" destId="{01E67853-1668-4FF3-9C5D-B5196C5A4E4D}" srcOrd="0" destOrd="0" presId="urn:microsoft.com/office/officeart/2005/8/layout/orgChart1"/>
    <dgm:cxn modelId="{C83AA4A5-E506-4703-A809-3A90B7910514}" type="presOf" srcId="{C3887A9C-2FE5-4289-99EF-8778F21CB16B}" destId="{CC603546-28E0-4186-9B56-E8CA45329FF7}" srcOrd="0" destOrd="0" presId="urn:microsoft.com/office/officeart/2005/8/layout/orgChart1"/>
    <dgm:cxn modelId="{64519CA7-F816-48EF-90F7-05C3F36DA804}" type="presOf" srcId="{3316DADB-7D3A-454D-8EB3-F882F41DC54E}" destId="{75C00297-C31B-4AE8-93E1-92C4F5D11EEC}" srcOrd="0" destOrd="0" presId="urn:microsoft.com/office/officeart/2005/8/layout/orgChart1"/>
    <dgm:cxn modelId="{A66A20A8-35AF-472F-B8ED-982B9361A085}" type="presOf" srcId="{91DDAA3C-424B-4C89-AB9E-6A49EE5A7B32}" destId="{0EA18413-66CF-4B77-8384-091FB59778CD}" srcOrd="1" destOrd="0" presId="urn:microsoft.com/office/officeart/2005/8/layout/orgChart1"/>
    <dgm:cxn modelId="{53DC56AB-2852-4912-BB4E-A97C58D140B3}" type="presOf" srcId="{F6EBC441-7A88-4402-94DF-25CD13576AA2}" destId="{05CD4E52-8EEC-4F84-8343-B89FDFF5E317}" srcOrd="0" destOrd="0" presId="urn:microsoft.com/office/officeart/2005/8/layout/orgChart1"/>
    <dgm:cxn modelId="{98A12EAF-2230-48F0-975D-619E9A0A8667}" type="presOf" srcId="{67CFDB2B-6663-4842-A28B-4CA139A3521A}" destId="{0C91B2D4-CA1D-4B3E-BDE8-4248035099A6}" srcOrd="0" destOrd="0" presId="urn:microsoft.com/office/officeart/2005/8/layout/orgChart1"/>
    <dgm:cxn modelId="{8A64C6B0-727D-4097-9E17-8A8BDFF9748E}" srcId="{B4ECE28B-0188-42C4-8391-70FC6BC31326}" destId="{B68397D8-57C7-41A4-B92A-95B431EB198C}" srcOrd="2" destOrd="0" parTransId="{64AEAFE8-9DE4-4A87-92F2-DCD0B435384E}" sibTransId="{404527D9-7527-4A56-9EF2-DD3B5E7FD105}"/>
    <dgm:cxn modelId="{7439D2B4-CF8A-4E37-84C0-323FE682F782}" type="presOf" srcId="{5C0DA7A1-98F1-4D28-A934-2D9E70CBEE4A}" destId="{9DE2B788-414E-4645-8773-E7436C57AD7A}" srcOrd="1" destOrd="0" presId="urn:microsoft.com/office/officeart/2005/8/layout/orgChart1"/>
    <dgm:cxn modelId="{B28685B6-049A-4273-9C8C-5B3085803567}" type="presOf" srcId="{64AEAFE8-9DE4-4A87-92F2-DCD0B435384E}" destId="{1C46DBF5-9F50-4E00-9973-3DB1D7630AA7}" srcOrd="0" destOrd="0" presId="urn:microsoft.com/office/officeart/2005/8/layout/orgChart1"/>
    <dgm:cxn modelId="{64FC9EB8-849C-4258-A670-B59662C9180E}" type="presOf" srcId="{676DF808-3752-4267-B7EE-AD35F88B19E4}" destId="{00B5F560-65DF-4D4F-A3F7-A4A0ACBB534B}" srcOrd="0" destOrd="0" presId="urn:microsoft.com/office/officeart/2005/8/layout/orgChart1"/>
    <dgm:cxn modelId="{7105FEB9-F71B-4993-A797-0BEE7036E726}" srcId="{3A6BD1B7-E137-4C5B-ABBD-CE64EA1F551C}" destId="{F6EBC441-7A88-4402-94DF-25CD13576AA2}" srcOrd="2" destOrd="0" parTransId="{676DF808-3752-4267-B7EE-AD35F88B19E4}" sibTransId="{04DE5886-0EB3-42A1-A4BF-40C0F3491E8A}"/>
    <dgm:cxn modelId="{48F003BA-13D3-479A-A08F-9B749019053F}" type="presOf" srcId="{5C2C6847-67C7-4C33-8DB4-317B73A4CFD2}" destId="{59CD2FCB-BC12-4983-9423-15B759AF811B}" srcOrd="0" destOrd="0" presId="urn:microsoft.com/office/officeart/2005/8/layout/orgChart1"/>
    <dgm:cxn modelId="{8F3591BD-A2DA-45B3-947E-07B3204D3886}" type="presOf" srcId="{2EA0E40C-ECD4-48E6-91B7-2BBD68287BFB}" destId="{D3D1F7EC-18CE-401D-80EF-E9389FE6227F}" srcOrd="1" destOrd="0" presId="urn:microsoft.com/office/officeart/2005/8/layout/orgChart1"/>
    <dgm:cxn modelId="{6BD311C5-AF36-4B04-A5F9-407478563189}" type="presOf" srcId="{DFDB6863-E362-47B9-8A21-95DCBF5E45F6}" destId="{78B5A39E-3A9A-435F-8B74-29A8D1D83D23}" srcOrd="0" destOrd="0" presId="urn:microsoft.com/office/officeart/2005/8/layout/orgChart1"/>
    <dgm:cxn modelId="{AE691AC6-CE69-4E65-A9F7-C3D65980E9FD}" type="presOf" srcId="{77E4EFBE-6894-4751-A232-E471B3876981}" destId="{793EC9E3-25A0-48A3-B6B1-D61B9F4BF53F}" srcOrd="0" destOrd="0" presId="urn:microsoft.com/office/officeart/2005/8/layout/orgChart1"/>
    <dgm:cxn modelId="{B7BEB1C9-3120-415C-B595-318FB0EE08BD}" srcId="{B4ECE28B-0188-42C4-8391-70FC6BC31326}" destId="{957BB247-96C0-4205-8FB8-E9619A0B77E8}" srcOrd="1" destOrd="0" parTransId="{99FBCE24-2E7D-41D6-B219-2E0BE7B21D9F}" sibTransId="{BB6FADDA-DCE0-41C0-9243-7969C63E7382}"/>
    <dgm:cxn modelId="{94C8D0C9-D809-458F-AA22-1641E27CF7C7}" type="presOf" srcId="{29F980D9-5756-4FB3-B9D4-E24E47620D19}" destId="{51F361E6-CBC3-454B-89B2-BA05E77542A0}" srcOrd="0" destOrd="0" presId="urn:microsoft.com/office/officeart/2005/8/layout/orgChart1"/>
    <dgm:cxn modelId="{ADA4ABCA-41EE-4127-BCF3-39E31FC7CF33}" type="presOf" srcId="{91DDAA3C-424B-4C89-AB9E-6A49EE5A7B32}" destId="{259BA1AB-0A32-47B1-B795-929189191D1E}" srcOrd="0" destOrd="0" presId="urn:microsoft.com/office/officeart/2005/8/layout/orgChart1"/>
    <dgm:cxn modelId="{F3D9BFCA-E00C-4AFA-A71D-F185FDE48116}" srcId="{B4ECE28B-0188-42C4-8391-70FC6BC31326}" destId="{0E74B4DC-D1D0-4E70-98DA-E33B78F8202F}" srcOrd="3" destOrd="0" parTransId="{8D71E0FC-E3CA-45F9-A4D4-C122756FCFD1}" sibTransId="{47292886-5994-4FCE-8B64-B60E00627C15}"/>
    <dgm:cxn modelId="{C0EE78CC-0C34-4141-A7D9-F10A2E0A5257}" type="presOf" srcId="{A36178AD-897D-4F26-BBDF-E7258B86CCF1}" destId="{49F4C0F7-08C7-42C2-8D4F-49D5F4880D63}" srcOrd="0" destOrd="0" presId="urn:microsoft.com/office/officeart/2005/8/layout/orgChart1"/>
    <dgm:cxn modelId="{5082FDCE-6EA5-4870-B803-B008E03B6746}" srcId="{3A6BD1B7-E137-4C5B-ABBD-CE64EA1F551C}" destId="{5C2C6847-67C7-4C33-8DB4-317B73A4CFD2}" srcOrd="0" destOrd="0" parTransId="{3B32F26F-7ABD-4DEC-BB01-DFFF5508B3C2}" sibTransId="{B7849237-829C-458C-B8C9-89BB119E5B12}"/>
    <dgm:cxn modelId="{940124CF-5057-4322-A651-8ACFB6D6168E}" type="presOf" srcId="{2837E746-6A10-4D91-874E-04E49B377058}" destId="{60CD507B-9935-44CC-9BCE-720E92E80F75}" srcOrd="1" destOrd="0" presId="urn:microsoft.com/office/officeart/2005/8/layout/orgChart1"/>
    <dgm:cxn modelId="{59B016D1-C563-4426-B08E-6E528D9AEF97}" type="presOf" srcId="{2EA0E40C-ECD4-48E6-91B7-2BBD68287BFB}" destId="{6F0A0EBA-4839-4F14-86ED-8A18487B77A0}" srcOrd="0" destOrd="0" presId="urn:microsoft.com/office/officeart/2005/8/layout/orgChart1"/>
    <dgm:cxn modelId="{E345EBD3-8633-4930-8DC0-B611722606BD}" type="presOf" srcId="{B06FD9A9-7EBF-4AB8-BFE5-D5365738A639}" destId="{2396E622-3AD3-4C1A-87EF-B89C9BCDB75F}" srcOrd="1" destOrd="0" presId="urn:microsoft.com/office/officeart/2005/8/layout/orgChart1"/>
    <dgm:cxn modelId="{BB0D38DD-4C21-428C-A729-9D6E839C52F4}" srcId="{29F980D9-5756-4FB3-B9D4-E24E47620D19}" destId="{1B5E08BA-C1A9-4523-B190-2DDB750D5B0A}" srcOrd="0" destOrd="0" parTransId="{67CFDB2B-6663-4842-A28B-4CA139A3521A}" sibTransId="{08E205D0-996E-4C05-9DAA-0A3EDBEF1461}"/>
    <dgm:cxn modelId="{38276CDE-DB55-4F1A-8253-04490939AABC}" type="presOf" srcId="{DE2DC99F-7708-41E3-A286-1047D7573EC2}" destId="{8D7B6C20-B473-4D40-8CF4-D67FC7592113}" srcOrd="0" destOrd="0" presId="urn:microsoft.com/office/officeart/2005/8/layout/orgChart1"/>
    <dgm:cxn modelId="{ACC7DCE7-4FAD-4277-98B7-0D167FF6FF70}" srcId="{B06FD9A9-7EBF-4AB8-BFE5-D5365738A639}" destId="{3316DADB-7D3A-454D-8EB3-F882F41DC54E}" srcOrd="4" destOrd="0" parTransId="{24C79D27-F826-4D53-BB45-B4B549E3B389}" sibTransId="{9A7C63F3-3F9F-45D7-A3CC-AA9422881EC4}"/>
    <dgm:cxn modelId="{307C7FEB-EE54-43B0-9C41-CB0B69F1B704}" type="presOf" srcId="{B4ECE28B-0188-42C4-8391-70FC6BC31326}" destId="{9488052D-D699-4F57-AB45-1E738B1F143A}" srcOrd="1" destOrd="0" presId="urn:microsoft.com/office/officeart/2005/8/layout/orgChart1"/>
    <dgm:cxn modelId="{8FE280F4-F14A-4A3D-A716-DAD3978C83EB}" srcId="{3A1BAC50-3F86-4A66-BD36-2A40BA7BE91D}" destId="{2837E746-6A10-4D91-874E-04E49B377058}" srcOrd="3" destOrd="0" parTransId="{51B31872-DCF1-404B-9DB6-9E565A416006}" sibTransId="{7AEF37FF-0049-44AA-94D3-31BB6C87E4BC}"/>
    <dgm:cxn modelId="{1FC98FF4-A7F0-4AC5-BFD3-36FD5E4557F4}" srcId="{3A1BAC50-3F86-4A66-BD36-2A40BA7BE91D}" destId="{75AF83BE-810C-4EF3-90AB-58DE638A3D5D}" srcOrd="1" destOrd="0" parTransId="{10B77F52-0901-49B6-BB11-7627EA0EF696}" sibTransId="{B5C24FE5-C54A-495C-B0F1-E0A8B537A471}"/>
    <dgm:cxn modelId="{3632F8F4-4AAA-41A1-9F05-F905D432B12C}" srcId="{29F980D9-5756-4FB3-B9D4-E24E47620D19}" destId="{B6CD8180-24A9-464B-837A-6B99036E8EBB}" srcOrd="2" destOrd="0" parTransId="{6F00D170-DA2B-4F0D-B0BE-EF2FA52DBE42}" sibTransId="{9CDF9B5C-1904-46B3-97A0-50A310446BBC}"/>
    <dgm:cxn modelId="{C63276F8-0361-4718-A2BE-3AA7E4D48472}" type="presOf" srcId="{B4ECE28B-0188-42C4-8391-70FC6BC31326}" destId="{3880328B-B05B-45C0-89A9-63E033CFA860}" srcOrd="0" destOrd="0" presId="urn:microsoft.com/office/officeart/2005/8/layout/orgChart1"/>
    <dgm:cxn modelId="{A47FDCF8-61FA-49B5-A6EE-921FE076E11F}" type="presOf" srcId="{1B5E08BA-C1A9-4523-B190-2DDB750D5B0A}" destId="{128012E3-F8A4-45BE-8AB2-890557275A28}" srcOrd="1" destOrd="0" presId="urn:microsoft.com/office/officeart/2005/8/layout/orgChart1"/>
    <dgm:cxn modelId="{474FE8FA-41A5-44EE-8011-1C63F393212D}" type="presOf" srcId="{3A6BD1B7-E137-4C5B-ABBD-CE64EA1F551C}" destId="{C6381F6B-7861-4B8A-A7A3-7BEAF6F56C2B}" srcOrd="0" destOrd="0" presId="urn:microsoft.com/office/officeart/2005/8/layout/orgChart1"/>
    <dgm:cxn modelId="{6CC77CFD-51FA-4C8C-95A7-7EE84AB7C6EE}" type="presOf" srcId="{3A1BAC50-3F86-4A66-BD36-2A40BA7BE91D}" destId="{FF1E8254-CFB7-4358-9F15-5731CE3A3EAA}" srcOrd="0" destOrd="0" presId="urn:microsoft.com/office/officeart/2005/8/layout/orgChart1"/>
    <dgm:cxn modelId="{2C66C3FD-924F-40D2-91A1-A6FB3B31AFF5}" type="presOf" srcId="{24C79D27-F826-4D53-BB45-B4B549E3B389}" destId="{F798800A-1F2F-4009-8FB7-BC82D8CA8414}" srcOrd="0" destOrd="0" presId="urn:microsoft.com/office/officeart/2005/8/layout/orgChart1"/>
    <dgm:cxn modelId="{83E880FF-AB7F-44D5-B2D4-8139605CFC14}" type="presOf" srcId="{3B32F26F-7ABD-4DEC-BB01-DFFF5508B3C2}" destId="{2BC02508-7AC4-4081-9903-04BE673DFFB8}" srcOrd="0" destOrd="0" presId="urn:microsoft.com/office/officeart/2005/8/layout/orgChart1"/>
    <dgm:cxn modelId="{8B35D7FC-183D-4B4A-B2B2-E6F7F9683D21}" type="presParOf" srcId="{793EC9E3-25A0-48A3-B6B1-D61B9F4BF53F}" destId="{F161B6F3-9B9B-4750-B0EA-DA81FCBA4581}" srcOrd="0" destOrd="0" presId="urn:microsoft.com/office/officeart/2005/8/layout/orgChart1"/>
    <dgm:cxn modelId="{A3FE3868-BEBC-44B6-84F0-EF00898ABE22}" type="presParOf" srcId="{F161B6F3-9B9B-4750-B0EA-DA81FCBA4581}" destId="{14E55F5B-8CD2-429F-99C4-DD71E506F24F}" srcOrd="0" destOrd="0" presId="urn:microsoft.com/office/officeart/2005/8/layout/orgChart1"/>
    <dgm:cxn modelId="{53084E12-AD84-4D37-A05E-0A77185F0481}" type="presParOf" srcId="{14E55F5B-8CD2-429F-99C4-DD71E506F24F}" destId="{8A26651C-180E-45D8-8637-6AA677425AD1}" srcOrd="0" destOrd="0" presId="urn:microsoft.com/office/officeart/2005/8/layout/orgChart1"/>
    <dgm:cxn modelId="{1D42A811-E63E-4FED-89D2-1B9C5E8A6147}" type="presParOf" srcId="{14E55F5B-8CD2-429F-99C4-DD71E506F24F}" destId="{2396E622-3AD3-4C1A-87EF-B89C9BCDB75F}" srcOrd="1" destOrd="0" presId="urn:microsoft.com/office/officeart/2005/8/layout/orgChart1"/>
    <dgm:cxn modelId="{36CD0B1D-B53E-4C07-96CD-6D1A896C5F88}" type="presParOf" srcId="{F161B6F3-9B9B-4750-B0EA-DA81FCBA4581}" destId="{A83A7BB1-736B-428E-A6DD-BC7CAF75BF54}" srcOrd="1" destOrd="0" presId="urn:microsoft.com/office/officeart/2005/8/layout/orgChart1"/>
    <dgm:cxn modelId="{40060EE4-35A1-4288-9199-5DACA4E28B40}" type="presParOf" srcId="{A83A7BB1-736B-428E-A6DD-BC7CAF75BF54}" destId="{CC603546-28E0-4186-9B56-E8CA45329FF7}" srcOrd="0" destOrd="0" presId="urn:microsoft.com/office/officeart/2005/8/layout/orgChart1"/>
    <dgm:cxn modelId="{402E2AB5-A47C-40B4-83B1-55AE97200CD5}" type="presParOf" srcId="{A83A7BB1-736B-428E-A6DD-BC7CAF75BF54}" destId="{679D5345-3A4A-410A-89B1-87F438C96065}" srcOrd="1" destOrd="0" presId="urn:microsoft.com/office/officeart/2005/8/layout/orgChart1"/>
    <dgm:cxn modelId="{16537392-4AE6-4148-BC25-D78F00952F5A}" type="presParOf" srcId="{679D5345-3A4A-410A-89B1-87F438C96065}" destId="{5A7A3C7F-9EB2-4626-B479-4E1F8D861E0F}" srcOrd="0" destOrd="0" presId="urn:microsoft.com/office/officeart/2005/8/layout/orgChart1"/>
    <dgm:cxn modelId="{CC90B099-4D66-4306-82B2-7CE9D303917C}" type="presParOf" srcId="{5A7A3C7F-9EB2-4626-B479-4E1F8D861E0F}" destId="{C6381F6B-7861-4B8A-A7A3-7BEAF6F56C2B}" srcOrd="0" destOrd="0" presId="urn:microsoft.com/office/officeart/2005/8/layout/orgChart1"/>
    <dgm:cxn modelId="{B9FEC678-0C4B-41F9-A299-6AF98E395DCD}" type="presParOf" srcId="{5A7A3C7F-9EB2-4626-B479-4E1F8D861E0F}" destId="{DDCBBEAE-4F0B-46E3-B107-2A01ECAE8986}" srcOrd="1" destOrd="0" presId="urn:microsoft.com/office/officeart/2005/8/layout/orgChart1"/>
    <dgm:cxn modelId="{6830F3CA-3D8E-4E84-BA54-0034BAF320A7}" type="presParOf" srcId="{679D5345-3A4A-410A-89B1-87F438C96065}" destId="{AC105C6E-C994-483C-A01B-01DDB8B09BF7}" srcOrd="1" destOrd="0" presId="urn:microsoft.com/office/officeart/2005/8/layout/orgChart1"/>
    <dgm:cxn modelId="{4A9F6FB9-7F14-4B1F-920B-BFBC2205DDE9}" type="presParOf" srcId="{AC105C6E-C994-483C-A01B-01DDB8B09BF7}" destId="{2BC02508-7AC4-4081-9903-04BE673DFFB8}" srcOrd="0" destOrd="0" presId="urn:microsoft.com/office/officeart/2005/8/layout/orgChart1"/>
    <dgm:cxn modelId="{50A6FA45-43BB-494F-8937-7D0637666147}" type="presParOf" srcId="{AC105C6E-C994-483C-A01B-01DDB8B09BF7}" destId="{F9D1D3F5-E375-48E5-8D4F-E6B80571A8DF}" srcOrd="1" destOrd="0" presId="urn:microsoft.com/office/officeart/2005/8/layout/orgChart1"/>
    <dgm:cxn modelId="{9DD33E4D-1A56-41FC-8DCE-965F77198254}" type="presParOf" srcId="{F9D1D3F5-E375-48E5-8D4F-E6B80571A8DF}" destId="{DAAC31A8-2891-423A-AABF-579694CF6E1A}" srcOrd="0" destOrd="0" presId="urn:microsoft.com/office/officeart/2005/8/layout/orgChart1"/>
    <dgm:cxn modelId="{491D87F6-0BA6-4265-AE06-404F194F34EF}" type="presParOf" srcId="{DAAC31A8-2891-423A-AABF-579694CF6E1A}" destId="{59CD2FCB-BC12-4983-9423-15B759AF811B}" srcOrd="0" destOrd="0" presId="urn:microsoft.com/office/officeart/2005/8/layout/orgChart1"/>
    <dgm:cxn modelId="{FB9F2117-E876-413E-BA7D-0BB319FB9C9A}" type="presParOf" srcId="{DAAC31A8-2891-423A-AABF-579694CF6E1A}" destId="{26CA74B2-D70A-42C1-AF66-C0913264E3E8}" srcOrd="1" destOrd="0" presId="urn:microsoft.com/office/officeart/2005/8/layout/orgChart1"/>
    <dgm:cxn modelId="{068AD050-7288-4B9D-B324-D47E9EC486DC}" type="presParOf" srcId="{F9D1D3F5-E375-48E5-8D4F-E6B80571A8DF}" destId="{FBB244E3-EE93-4565-9F9D-CA1DA57B7E1C}" srcOrd="1" destOrd="0" presId="urn:microsoft.com/office/officeart/2005/8/layout/orgChart1"/>
    <dgm:cxn modelId="{E7DC78B3-B80A-48D6-ADC2-2ED2132F9480}" type="presParOf" srcId="{F9D1D3F5-E375-48E5-8D4F-E6B80571A8DF}" destId="{CD7361C2-A477-4E90-B394-8C3D6F17FD04}" srcOrd="2" destOrd="0" presId="urn:microsoft.com/office/officeart/2005/8/layout/orgChart1"/>
    <dgm:cxn modelId="{AAB9D26C-B787-4BAB-BB64-AAFA1F86C2E4}" type="presParOf" srcId="{AC105C6E-C994-483C-A01B-01DDB8B09BF7}" destId="{405EC9AE-4B29-4D81-8187-679F2743C631}" srcOrd="2" destOrd="0" presId="urn:microsoft.com/office/officeart/2005/8/layout/orgChart1"/>
    <dgm:cxn modelId="{DD269816-22CB-42A9-9D68-738D8903E8AA}" type="presParOf" srcId="{AC105C6E-C994-483C-A01B-01DDB8B09BF7}" destId="{C3458F60-F769-43CF-8848-F1FD3DE7776F}" srcOrd="3" destOrd="0" presId="urn:microsoft.com/office/officeart/2005/8/layout/orgChart1"/>
    <dgm:cxn modelId="{E4A5B284-07E9-4026-9174-B65067A50232}" type="presParOf" srcId="{C3458F60-F769-43CF-8848-F1FD3DE7776F}" destId="{B57B9FF8-E289-4CAB-B119-F4814F011F64}" srcOrd="0" destOrd="0" presId="urn:microsoft.com/office/officeart/2005/8/layout/orgChart1"/>
    <dgm:cxn modelId="{127B51D7-D533-453E-9C31-3C4880102D4D}" type="presParOf" srcId="{B57B9FF8-E289-4CAB-B119-F4814F011F64}" destId="{259BA1AB-0A32-47B1-B795-929189191D1E}" srcOrd="0" destOrd="0" presId="urn:microsoft.com/office/officeart/2005/8/layout/orgChart1"/>
    <dgm:cxn modelId="{1CDCA2FD-8EE0-40A9-B422-C3A63444595C}" type="presParOf" srcId="{B57B9FF8-E289-4CAB-B119-F4814F011F64}" destId="{0EA18413-66CF-4B77-8384-091FB59778CD}" srcOrd="1" destOrd="0" presId="urn:microsoft.com/office/officeart/2005/8/layout/orgChart1"/>
    <dgm:cxn modelId="{5075E39A-386E-4429-B72A-A68909BD8637}" type="presParOf" srcId="{C3458F60-F769-43CF-8848-F1FD3DE7776F}" destId="{32BC161D-C231-4E90-80BD-CA5D2A196325}" srcOrd="1" destOrd="0" presId="urn:microsoft.com/office/officeart/2005/8/layout/orgChart1"/>
    <dgm:cxn modelId="{AD180879-FA26-4E1E-9ECC-1E736D7F3D08}" type="presParOf" srcId="{C3458F60-F769-43CF-8848-F1FD3DE7776F}" destId="{DBAFEAE1-32A2-4B50-9CFF-6DA2E9F1E6E5}" srcOrd="2" destOrd="0" presId="urn:microsoft.com/office/officeart/2005/8/layout/orgChart1"/>
    <dgm:cxn modelId="{DF778C99-1D86-412C-B257-35C2E0C271D1}" type="presParOf" srcId="{AC105C6E-C994-483C-A01B-01DDB8B09BF7}" destId="{00B5F560-65DF-4D4F-A3F7-A4A0ACBB534B}" srcOrd="4" destOrd="0" presId="urn:microsoft.com/office/officeart/2005/8/layout/orgChart1"/>
    <dgm:cxn modelId="{D04518A9-51D7-46BF-A0F5-AB0BDE696124}" type="presParOf" srcId="{AC105C6E-C994-483C-A01B-01DDB8B09BF7}" destId="{C49F3FFC-EF13-4611-85C3-67C548FEB662}" srcOrd="5" destOrd="0" presId="urn:microsoft.com/office/officeart/2005/8/layout/orgChart1"/>
    <dgm:cxn modelId="{391B2409-EB15-48B9-BF18-43FA1216B2C2}" type="presParOf" srcId="{C49F3FFC-EF13-4611-85C3-67C548FEB662}" destId="{C04093E4-E616-4D81-8F8D-08FCACDB4747}" srcOrd="0" destOrd="0" presId="urn:microsoft.com/office/officeart/2005/8/layout/orgChart1"/>
    <dgm:cxn modelId="{8669FDA5-586D-4F57-B690-2BBBD37039CD}" type="presParOf" srcId="{C04093E4-E616-4D81-8F8D-08FCACDB4747}" destId="{05CD4E52-8EEC-4F84-8343-B89FDFF5E317}" srcOrd="0" destOrd="0" presId="urn:microsoft.com/office/officeart/2005/8/layout/orgChart1"/>
    <dgm:cxn modelId="{87A8D42C-7A89-4BC9-9470-6CEF52EFB12C}" type="presParOf" srcId="{C04093E4-E616-4D81-8F8D-08FCACDB4747}" destId="{41E1234E-C484-4D47-8E9B-33262383C979}" srcOrd="1" destOrd="0" presId="urn:microsoft.com/office/officeart/2005/8/layout/orgChart1"/>
    <dgm:cxn modelId="{5D16B4B8-B1FC-48F1-806C-F7230397DA26}" type="presParOf" srcId="{C49F3FFC-EF13-4611-85C3-67C548FEB662}" destId="{80A5428E-D4D6-43DF-992E-2FAD083B35AB}" srcOrd="1" destOrd="0" presId="urn:microsoft.com/office/officeart/2005/8/layout/orgChart1"/>
    <dgm:cxn modelId="{1F637A4D-64E1-456C-96D0-03C6B0C78223}" type="presParOf" srcId="{C49F3FFC-EF13-4611-85C3-67C548FEB662}" destId="{61AD79D6-49D9-4951-BA0C-FEEA2A0522F6}" srcOrd="2" destOrd="0" presId="urn:microsoft.com/office/officeart/2005/8/layout/orgChart1"/>
    <dgm:cxn modelId="{2C55854F-7FCF-4B16-B9A5-4389A61EB897}" type="presParOf" srcId="{679D5345-3A4A-410A-89B1-87F438C96065}" destId="{AF60AAA1-7D43-4FC4-A9EE-247B68C20DB5}" srcOrd="2" destOrd="0" presId="urn:microsoft.com/office/officeart/2005/8/layout/orgChart1"/>
    <dgm:cxn modelId="{5E0486C5-B113-476B-BD43-21EEA196A642}" type="presParOf" srcId="{A83A7BB1-736B-428E-A6DD-BC7CAF75BF54}" destId="{AE550FBB-B445-414E-B2F2-4A568640EA29}" srcOrd="2" destOrd="0" presId="urn:microsoft.com/office/officeart/2005/8/layout/orgChart1"/>
    <dgm:cxn modelId="{F6425C63-7374-422A-89E6-E18F0A37A15B}" type="presParOf" srcId="{A83A7BB1-736B-428E-A6DD-BC7CAF75BF54}" destId="{AE67F4E4-0111-4DB2-B0DF-1E1A372744F6}" srcOrd="3" destOrd="0" presId="urn:microsoft.com/office/officeart/2005/8/layout/orgChart1"/>
    <dgm:cxn modelId="{2B6779A8-B120-477D-91E3-439448E212C5}" type="presParOf" srcId="{AE67F4E4-0111-4DB2-B0DF-1E1A372744F6}" destId="{7BC956C4-4F94-4F0D-80FB-72CCDBFD25AE}" srcOrd="0" destOrd="0" presId="urn:microsoft.com/office/officeart/2005/8/layout/orgChart1"/>
    <dgm:cxn modelId="{5DBE32FF-B512-4798-84AC-B2DD4EDEA5F2}" type="presParOf" srcId="{7BC956C4-4F94-4F0D-80FB-72CCDBFD25AE}" destId="{3880328B-B05B-45C0-89A9-63E033CFA860}" srcOrd="0" destOrd="0" presId="urn:microsoft.com/office/officeart/2005/8/layout/orgChart1"/>
    <dgm:cxn modelId="{1DF9F9D9-5271-44B4-8494-DD448F63CB83}" type="presParOf" srcId="{7BC956C4-4F94-4F0D-80FB-72CCDBFD25AE}" destId="{9488052D-D699-4F57-AB45-1E738B1F143A}" srcOrd="1" destOrd="0" presId="urn:microsoft.com/office/officeart/2005/8/layout/orgChart1"/>
    <dgm:cxn modelId="{658A3126-C4BC-46B5-95B9-208A25EE7A1F}" type="presParOf" srcId="{AE67F4E4-0111-4DB2-B0DF-1E1A372744F6}" destId="{74B9B5C3-F8C8-4B2B-8DDB-10B6A6678EEE}" srcOrd="1" destOrd="0" presId="urn:microsoft.com/office/officeart/2005/8/layout/orgChart1"/>
    <dgm:cxn modelId="{AA352835-0444-46AF-9865-50E50C97D981}" type="presParOf" srcId="{74B9B5C3-F8C8-4B2B-8DDB-10B6A6678EEE}" destId="{01E67853-1668-4FF3-9C5D-B5196C5A4E4D}" srcOrd="0" destOrd="0" presId="urn:microsoft.com/office/officeart/2005/8/layout/orgChart1"/>
    <dgm:cxn modelId="{A98983DE-EE00-463D-A737-E15287EC140E}" type="presParOf" srcId="{74B9B5C3-F8C8-4B2B-8DDB-10B6A6678EEE}" destId="{AC4B9AC3-B5D8-4F6F-9062-1704F4E2134F}" srcOrd="1" destOrd="0" presId="urn:microsoft.com/office/officeart/2005/8/layout/orgChart1"/>
    <dgm:cxn modelId="{7BFBBB60-2EC6-4E94-8579-A85A4327B417}" type="presParOf" srcId="{AC4B9AC3-B5D8-4F6F-9062-1704F4E2134F}" destId="{CC733A61-A2DD-45FC-8715-A8999A7CCAF6}" srcOrd="0" destOrd="0" presId="urn:microsoft.com/office/officeart/2005/8/layout/orgChart1"/>
    <dgm:cxn modelId="{CEC65D91-646E-4D31-83BC-A7956164552D}" type="presParOf" srcId="{CC733A61-A2DD-45FC-8715-A8999A7CCAF6}" destId="{3F81985D-6E44-4038-BCE6-82116AEBDC08}" srcOrd="0" destOrd="0" presId="urn:microsoft.com/office/officeart/2005/8/layout/orgChart1"/>
    <dgm:cxn modelId="{E4454738-9749-4CA0-9B6D-157F12CE7CDB}" type="presParOf" srcId="{CC733A61-A2DD-45FC-8715-A8999A7CCAF6}" destId="{EC53671E-6455-4503-BC8A-D17DCC9834BA}" srcOrd="1" destOrd="0" presId="urn:microsoft.com/office/officeart/2005/8/layout/orgChart1"/>
    <dgm:cxn modelId="{66AAD2F7-5F0E-49AC-A552-F51E9643295A}" type="presParOf" srcId="{AC4B9AC3-B5D8-4F6F-9062-1704F4E2134F}" destId="{B11312AE-32AF-4AB5-83F7-EFAD8292DB54}" srcOrd="1" destOrd="0" presId="urn:microsoft.com/office/officeart/2005/8/layout/orgChart1"/>
    <dgm:cxn modelId="{FC624E20-B11F-4EE0-B3A7-10F2CF54C2E9}" type="presParOf" srcId="{AC4B9AC3-B5D8-4F6F-9062-1704F4E2134F}" destId="{9935BDF9-2BE6-4515-9643-71E5BD2DD87D}" srcOrd="2" destOrd="0" presId="urn:microsoft.com/office/officeart/2005/8/layout/orgChart1"/>
    <dgm:cxn modelId="{8F41EDAF-D7A9-4749-B620-441834BE4116}" type="presParOf" srcId="{74B9B5C3-F8C8-4B2B-8DDB-10B6A6678EEE}" destId="{74AC30E5-42DA-44F2-9122-F587C6B5176E}" srcOrd="2" destOrd="0" presId="urn:microsoft.com/office/officeart/2005/8/layout/orgChart1"/>
    <dgm:cxn modelId="{D2E4C8AF-3DD8-406F-9C95-92AEDBE1580B}" type="presParOf" srcId="{74B9B5C3-F8C8-4B2B-8DDB-10B6A6678EEE}" destId="{242F4585-3875-40EF-B942-5C70852FA494}" srcOrd="3" destOrd="0" presId="urn:microsoft.com/office/officeart/2005/8/layout/orgChart1"/>
    <dgm:cxn modelId="{3EF91BA3-B2BE-48F8-9F8D-1680B00E4956}" type="presParOf" srcId="{242F4585-3875-40EF-B942-5C70852FA494}" destId="{5E621457-241C-4D8B-9270-B4D8BADCCEC1}" srcOrd="0" destOrd="0" presId="urn:microsoft.com/office/officeart/2005/8/layout/orgChart1"/>
    <dgm:cxn modelId="{B286CBA9-56E1-437D-8479-ACA549786257}" type="presParOf" srcId="{5E621457-241C-4D8B-9270-B4D8BADCCEC1}" destId="{A1BE16C9-977A-4884-8F58-87B447C1D463}" srcOrd="0" destOrd="0" presId="urn:microsoft.com/office/officeart/2005/8/layout/orgChart1"/>
    <dgm:cxn modelId="{DA18540F-3FFC-4999-88E6-E5CAEA5C6983}" type="presParOf" srcId="{5E621457-241C-4D8B-9270-B4D8BADCCEC1}" destId="{56BE2132-D1F2-4603-AA1F-6864D9CBBD68}" srcOrd="1" destOrd="0" presId="urn:microsoft.com/office/officeart/2005/8/layout/orgChart1"/>
    <dgm:cxn modelId="{9696C6BD-8FE4-4634-A7DC-0265A2E72B28}" type="presParOf" srcId="{242F4585-3875-40EF-B942-5C70852FA494}" destId="{27F782F9-D1DB-47CC-AD40-0E1985A97AD6}" srcOrd="1" destOrd="0" presId="urn:microsoft.com/office/officeart/2005/8/layout/orgChart1"/>
    <dgm:cxn modelId="{1DB2C3FF-C4A0-4E82-9A3A-34EAEDB73D73}" type="presParOf" srcId="{242F4585-3875-40EF-B942-5C70852FA494}" destId="{32EEA0A6-0086-4864-8A1B-D9CB58D5EFF1}" srcOrd="2" destOrd="0" presId="urn:microsoft.com/office/officeart/2005/8/layout/orgChart1"/>
    <dgm:cxn modelId="{0EB7D35B-4BB3-42E3-A2A5-4A7B1044F53B}" type="presParOf" srcId="{74B9B5C3-F8C8-4B2B-8DDB-10B6A6678EEE}" destId="{1C46DBF5-9F50-4E00-9973-3DB1D7630AA7}" srcOrd="4" destOrd="0" presId="urn:microsoft.com/office/officeart/2005/8/layout/orgChart1"/>
    <dgm:cxn modelId="{6E7C8E6F-66EC-42E6-BF2E-8E44C33D2BFF}" type="presParOf" srcId="{74B9B5C3-F8C8-4B2B-8DDB-10B6A6678EEE}" destId="{3079BAEF-B563-4EFE-B793-3543D197A5D0}" srcOrd="5" destOrd="0" presId="urn:microsoft.com/office/officeart/2005/8/layout/orgChart1"/>
    <dgm:cxn modelId="{819BE0BB-FA81-4630-A3DC-00C58CD2D7DE}" type="presParOf" srcId="{3079BAEF-B563-4EFE-B793-3543D197A5D0}" destId="{2774E239-DE48-4363-B41D-094DE0FF9A78}" srcOrd="0" destOrd="0" presId="urn:microsoft.com/office/officeart/2005/8/layout/orgChart1"/>
    <dgm:cxn modelId="{DA6F51C6-A6D1-4371-BEB5-39C71B89D850}" type="presParOf" srcId="{2774E239-DE48-4363-B41D-094DE0FF9A78}" destId="{E9C2EBE0-CCFC-402B-B0DB-6C7B3453DDCD}" srcOrd="0" destOrd="0" presId="urn:microsoft.com/office/officeart/2005/8/layout/orgChart1"/>
    <dgm:cxn modelId="{56B36B0F-DE04-487E-9DEB-C9D51EF6C247}" type="presParOf" srcId="{2774E239-DE48-4363-B41D-094DE0FF9A78}" destId="{3CC219A4-8EE6-4B63-82E3-F98017D53FB6}" srcOrd="1" destOrd="0" presId="urn:microsoft.com/office/officeart/2005/8/layout/orgChart1"/>
    <dgm:cxn modelId="{ED3AFB4D-F040-41A4-B4A8-CE5230A7E693}" type="presParOf" srcId="{3079BAEF-B563-4EFE-B793-3543D197A5D0}" destId="{9A2867C2-0F2A-44D5-8CAA-AE8072A6AAF9}" srcOrd="1" destOrd="0" presId="urn:microsoft.com/office/officeart/2005/8/layout/orgChart1"/>
    <dgm:cxn modelId="{44AE19B8-3267-4A55-A50A-98DD90779917}" type="presParOf" srcId="{3079BAEF-B563-4EFE-B793-3543D197A5D0}" destId="{4CBF67E3-A7DD-43A3-8F61-204694CF6192}" srcOrd="2" destOrd="0" presId="urn:microsoft.com/office/officeart/2005/8/layout/orgChart1"/>
    <dgm:cxn modelId="{669A1071-FDF3-464D-88F6-C4A7B69843F0}" type="presParOf" srcId="{74B9B5C3-F8C8-4B2B-8DDB-10B6A6678EEE}" destId="{0F9FAB27-84C3-48C0-8B30-3D95762F1750}" srcOrd="6" destOrd="0" presId="urn:microsoft.com/office/officeart/2005/8/layout/orgChart1"/>
    <dgm:cxn modelId="{0DFAC295-7C69-44D2-B18A-C152D0402226}" type="presParOf" srcId="{74B9B5C3-F8C8-4B2B-8DDB-10B6A6678EEE}" destId="{EF571024-D102-48C4-99C3-77C660B7EF9B}" srcOrd="7" destOrd="0" presId="urn:microsoft.com/office/officeart/2005/8/layout/orgChart1"/>
    <dgm:cxn modelId="{DE925C91-B693-4F67-A3A5-DFF8248F06FD}" type="presParOf" srcId="{EF571024-D102-48C4-99C3-77C660B7EF9B}" destId="{2DB70F4D-42EC-426F-876A-7DD3FF76D37B}" srcOrd="0" destOrd="0" presId="urn:microsoft.com/office/officeart/2005/8/layout/orgChart1"/>
    <dgm:cxn modelId="{1409968A-FA4F-47C9-938B-E4E7D9B0DAAF}" type="presParOf" srcId="{2DB70F4D-42EC-426F-876A-7DD3FF76D37B}" destId="{D4333132-8395-4D05-B661-D83665DCC578}" srcOrd="0" destOrd="0" presId="urn:microsoft.com/office/officeart/2005/8/layout/orgChart1"/>
    <dgm:cxn modelId="{E867D8F4-6C9A-4E3B-8CDC-BB6F490FB2E6}" type="presParOf" srcId="{2DB70F4D-42EC-426F-876A-7DD3FF76D37B}" destId="{78967B72-5259-4B61-AE38-B6248C30C156}" srcOrd="1" destOrd="0" presId="urn:microsoft.com/office/officeart/2005/8/layout/orgChart1"/>
    <dgm:cxn modelId="{27278451-AF53-438D-89E3-CD49119F4002}" type="presParOf" srcId="{EF571024-D102-48C4-99C3-77C660B7EF9B}" destId="{27FBB5C2-3482-4882-B4B4-4D3DFC0E347E}" srcOrd="1" destOrd="0" presId="urn:microsoft.com/office/officeart/2005/8/layout/orgChart1"/>
    <dgm:cxn modelId="{97B5459B-94E7-4E01-861E-75D6B3D93219}" type="presParOf" srcId="{EF571024-D102-48C4-99C3-77C660B7EF9B}" destId="{5907072A-F9D3-444C-AB58-14138B34C1B2}" srcOrd="2" destOrd="0" presId="urn:microsoft.com/office/officeart/2005/8/layout/orgChart1"/>
    <dgm:cxn modelId="{80EF15A3-CEAE-4284-BDF3-0FBE74C0F199}" type="presParOf" srcId="{AE67F4E4-0111-4DB2-B0DF-1E1A372744F6}" destId="{CDBE8010-AE6C-46E2-9977-EBC39C8324EC}" srcOrd="2" destOrd="0" presId="urn:microsoft.com/office/officeart/2005/8/layout/orgChart1"/>
    <dgm:cxn modelId="{AF2B4207-3C55-4B03-82C1-C8936B174AF7}" type="presParOf" srcId="{A83A7BB1-736B-428E-A6DD-BC7CAF75BF54}" destId="{6B6CF781-E6FE-49E1-B940-C41E2C7A0A96}" srcOrd="4" destOrd="0" presId="urn:microsoft.com/office/officeart/2005/8/layout/orgChart1"/>
    <dgm:cxn modelId="{F7932ECA-016D-4747-B806-C5EB0FA1F082}" type="presParOf" srcId="{A83A7BB1-736B-428E-A6DD-BC7CAF75BF54}" destId="{A485FC29-2E8E-43B2-A8F6-016F6BC72028}" srcOrd="5" destOrd="0" presId="urn:microsoft.com/office/officeart/2005/8/layout/orgChart1"/>
    <dgm:cxn modelId="{9FBDBE30-BE2C-4EEA-8045-6FE18F9FB8A7}" type="presParOf" srcId="{A485FC29-2E8E-43B2-A8F6-016F6BC72028}" destId="{585B284F-5FA3-424D-B00F-CE19B45FD76B}" srcOrd="0" destOrd="0" presId="urn:microsoft.com/office/officeart/2005/8/layout/orgChart1"/>
    <dgm:cxn modelId="{14A6F8FC-789F-40C8-BAF2-9D524166E001}" type="presParOf" srcId="{585B284F-5FA3-424D-B00F-CE19B45FD76B}" destId="{FF1E8254-CFB7-4358-9F15-5731CE3A3EAA}" srcOrd="0" destOrd="0" presId="urn:microsoft.com/office/officeart/2005/8/layout/orgChart1"/>
    <dgm:cxn modelId="{50269F1B-82D5-4BC9-84BF-04A0CA1E84FD}" type="presParOf" srcId="{585B284F-5FA3-424D-B00F-CE19B45FD76B}" destId="{A5EA9C04-FD68-4A4F-B05F-D09007DFE741}" srcOrd="1" destOrd="0" presId="urn:microsoft.com/office/officeart/2005/8/layout/orgChart1"/>
    <dgm:cxn modelId="{47CE352C-D5A6-48EE-96B6-14A027534B3D}" type="presParOf" srcId="{A485FC29-2E8E-43B2-A8F6-016F6BC72028}" destId="{ED43B605-0745-4A8B-BE8D-46AD6DD96A63}" srcOrd="1" destOrd="0" presId="urn:microsoft.com/office/officeart/2005/8/layout/orgChart1"/>
    <dgm:cxn modelId="{AE9DA64A-A206-4429-A3C3-69146E395191}" type="presParOf" srcId="{ED43B605-0745-4A8B-BE8D-46AD6DD96A63}" destId="{1827885B-F21B-4894-8D06-09F52E97128D}" srcOrd="0" destOrd="0" presId="urn:microsoft.com/office/officeart/2005/8/layout/orgChart1"/>
    <dgm:cxn modelId="{53C6F3B0-A85F-4ED4-9F93-0FD301236B36}" type="presParOf" srcId="{ED43B605-0745-4A8B-BE8D-46AD6DD96A63}" destId="{8ACA6F6D-66B2-4FAA-9265-DA2159B16916}" srcOrd="1" destOrd="0" presId="urn:microsoft.com/office/officeart/2005/8/layout/orgChart1"/>
    <dgm:cxn modelId="{BFCB4FDA-A15E-402F-9478-5C05977A3E22}" type="presParOf" srcId="{8ACA6F6D-66B2-4FAA-9265-DA2159B16916}" destId="{D190EC44-6899-4AFD-9E2E-F22D645F8C05}" srcOrd="0" destOrd="0" presId="urn:microsoft.com/office/officeart/2005/8/layout/orgChart1"/>
    <dgm:cxn modelId="{2F3979B8-6C6D-4ECE-A6AB-03EC1CD2D66C}" type="presParOf" srcId="{D190EC44-6899-4AFD-9E2E-F22D645F8C05}" destId="{DDBED57F-A1F4-493F-9878-CE704166AC25}" srcOrd="0" destOrd="0" presId="urn:microsoft.com/office/officeart/2005/8/layout/orgChart1"/>
    <dgm:cxn modelId="{0CB0C43B-9324-420C-9536-7864D01E7A40}" type="presParOf" srcId="{D190EC44-6899-4AFD-9E2E-F22D645F8C05}" destId="{9DE2B788-414E-4645-8773-E7436C57AD7A}" srcOrd="1" destOrd="0" presId="urn:microsoft.com/office/officeart/2005/8/layout/orgChart1"/>
    <dgm:cxn modelId="{76C6D360-4EAF-4BF0-95CD-3AB4E11A0A79}" type="presParOf" srcId="{8ACA6F6D-66B2-4FAA-9265-DA2159B16916}" destId="{F1B33E43-37F4-44E3-957C-7BF9424151A0}" srcOrd="1" destOrd="0" presId="urn:microsoft.com/office/officeart/2005/8/layout/orgChart1"/>
    <dgm:cxn modelId="{495114EC-1A62-4207-BE36-E6BCE100F146}" type="presParOf" srcId="{8ACA6F6D-66B2-4FAA-9265-DA2159B16916}" destId="{781FFB72-A3FD-4796-A170-9B551722A025}" srcOrd="2" destOrd="0" presId="urn:microsoft.com/office/officeart/2005/8/layout/orgChart1"/>
    <dgm:cxn modelId="{9E38802E-6BDC-49A0-A2F0-3237EB7FD9E0}" type="presParOf" srcId="{ED43B605-0745-4A8B-BE8D-46AD6DD96A63}" destId="{BEECF9CE-5697-4B43-90A8-F604679FDC3F}" srcOrd="2" destOrd="0" presId="urn:microsoft.com/office/officeart/2005/8/layout/orgChart1"/>
    <dgm:cxn modelId="{2BB50787-CE7D-46DE-840A-9E5D7A3B24D8}" type="presParOf" srcId="{ED43B605-0745-4A8B-BE8D-46AD6DD96A63}" destId="{062FA985-B094-48AC-939C-6ED4FBFC2B44}" srcOrd="3" destOrd="0" presId="urn:microsoft.com/office/officeart/2005/8/layout/orgChart1"/>
    <dgm:cxn modelId="{EA1C93E9-876B-43DE-B68B-3EA01376ACF4}" type="presParOf" srcId="{062FA985-B094-48AC-939C-6ED4FBFC2B44}" destId="{9DF07138-9BCB-4372-8620-EB4C4006876E}" srcOrd="0" destOrd="0" presId="urn:microsoft.com/office/officeart/2005/8/layout/orgChart1"/>
    <dgm:cxn modelId="{583B6511-9202-46E6-A0DB-A36FA0149107}" type="presParOf" srcId="{9DF07138-9BCB-4372-8620-EB4C4006876E}" destId="{D174BD96-690F-4821-BDBB-BF1FA0688639}" srcOrd="0" destOrd="0" presId="urn:microsoft.com/office/officeart/2005/8/layout/orgChart1"/>
    <dgm:cxn modelId="{D410F4DC-F4B8-4DF4-BC41-BF0ECE15DC85}" type="presParOf" srcId="{9DF07138-9BCB-4372-8620-EB4C4006876E}" destId="{5DDD730F-020E-4DBC-ACC4-39D9AB2DEEF7}" srcOrd="1" destOrd="0" presId="urn:microsoft.com/office/officeart/2005/8/layout/orgChart1"/>
    <dgm:cxn modelId="{E2EF24C8-940C-4D83-955D-1933D64E3E64}" type="presParOf" srcId="{062FA985-B094-48AC-939C-6ED4FBFC2B44}" destId="{5FE19C4F-1D4E-45F9-896A-BCEB29A3E5F5}" srcOrd="1" destOrd="0" presId="urn:microsoft.com/office/officeart/2005/8/layout/orgChart1"/>
    <dgm:cxn modelId="{ABB577FF-D203-4C8C-8447-133848BAE9BF}" type="presParOf" srcId="{062FA985-B094-48AC-939C-6ED4FBFC2B44}" destId="{F5E6B6DD-2F8F-482F-919F-046A4643763D}" srcOrd="2" destOrd="0" presId="urn:microsoft.com/office/officeart/2005/8/layout/orgChart1"/>
    <dgm:cxn modelId="{BBCB3687-B4FC-48D1-848A-1700ABC7B151}" type="presParOf" srcId="{ED43B605-0745-4A8B-BE8D-46AD6DD96A63}" destId="{12A9F1A0-EA8F-47E2-8CEA-49CAA403F236}" srcOrd="4" destOrd="0" presId="urn:microsoft.com/office/officeart/2005/8/layout/orgChart1"/>
    <dgm:cxn modelId="{BC45C311-B240-466E-9565-81A0FAD6E2A0}" type="presParOf" srcId="{ED43B605-0745-4A8B-BE8D-46AD6DD96A63}" destId="{18EC7143-2AB8-4E67-8D89-40EF55BA756B}" srcOrd="5" destOrd="0" presId="urn:microsoft.com/office/officeart/2005/8/layout/orgChart1"/>
    <dgm:cxn modelId="{E80100DD-2E41-4369-95D5-2763AC7C88D9}" type="presParOf" srcId="{18EC7143-2AB8-4E67-8D89-40EF55BA756B}" destId="{9C819D86-BCF5-4BE3-A921-1744B3DEFD4B}" srcOrd="0" destOrd="0" presId="urn:microsoft.com/office/officeart/2005/8/layout/orgChart1"/>
    <dgm:cxn modelId="{7E7DC045-6A5C-4397-A2FA-F15B6B0305D7}" type="presParOf" srcId="{9C819D86-BCF5-4BE3-A921-1744B3DEFD4B}" destId="{6F0A0EBA-4839-4F14-86ED-8A18487B77A0}" srcOrd="0" destOrd="0" presId="urn:microsoft.com/office/officeart/2005/8/layout/orgChart1"/>
    <dgm:cxn modelId="{926C698C-2AA8-4489-984B-097EBFFFD753}" type="presParOf" srcId="{9C819D86-BCF5-4BE3-A921-1744B3DEFD4B}" destId="{D3D1F7EC-18CE-401D-80EF-E9389FE6227F}" srcOrd="1" destOrd="0" presId="urn:microsoft.com/office/officeart/2005/8/layout/orgChart1"/>
    <dgm:cxn modelId="{25D5BA35-A856-43D7-8445-EEF4D957B353}" type="presParOf" srcId="{18EC7143-2AB8-4E67-8D89-40EF55BA756B}" destId="{DAC3D3F1-17F6-41EB-A8DE-4BF21AB6CF66}" srcOrd="1" destOrd="0" presId="urn:microsoft.com/office/officeart/2005/8/layout/orgChart1"/>
    <dgm:cxn modelId="{0A81BD9D-B56A-4070-AF40-25E500C696AC}" type="presParOf" srcId="{18EC7143-2AB8-4E67-8D89-40EF55BA756B}" destId="{4913A707-165E-4A80-8622-2B94A4E96829}" srcOrd="2" destOrd="0" presId="urn:microsoft.com/office/officeart/2005/8/layout/orgChart1"/>
    <dgm:cxn modelId="{B1CC167E-FE45-4ECA-BB3F-2093F63676E2}" type="presParOf" srcId="{ED43B605-0745-4A8B-BE8D-46AD6DD96A63}" destId="{BCD80964-4277-4591-A39D-CE6D8D1A0F71}" srcOrd="6" destOrd="0" presId="urn:microsoft.com/office/officeart/2005/8/layout/orgChart1"/>
    <dgm:cxn modelId="{22C10E4F-63C7-417C-B34B-34D3824CBD0E}" type="presParOf" srcId="{ED43B605-0745-4A8B-BE8D-46AD6DD96A63}" destId="{BCB425AC-A8D5-4D72-88AC-84A0C8D33302}" srcOrd="7" destOrd="0" presId="urn:microsoft.com/office/officeart/2005/8/layout/orgChart1"/>
    <dgm:cxn modelId="{4B64DEF5-6A20-49EC-818E-E0D05026E83C}" type="presParOf" srcId="{BCB425AC-A8D5-4D72-88AC-84A0C8D33302}" destId="{B2D83887-6867-422B-959B-45D41D9B93E9}" srcOrd="0" destOrd="0" presId="urn:microsoft.com/office/officeart/2005/8/layout/orgChart1"/>
    <dgm:cxn modelId="{7E2CFB3E-C4B4-4CDB-9929-5D2203705B53}" type="presParOf" srcId="{B2D83887-6867-422B-959B-45D41D9B93E9}" destId="{08DF8AA8-AB4A-4B9F-AE40-29F04DE306A0}" srcOrd="0" destOrd="0" presId="urn:microsoft.com/office/officeart/2005/8/layout/orgChart1"/>
    <dgm:cxn modelId="{0C63429E-D453-41EE-B338-B5FC2EC43E62}" type="presParOf" srcId="{B2D83887-6867-422B-959B-45D41D9B93E9}" destId="{60CD507B-9935-44CC-9BCE-720E92E80F75}" srcOrd="1" destOrd="0" presId="urn:microsoft.com/office/officeart/2005/8/layout/orgChart1"/>
    <dgm:cxn modelId="{778F14E8-0F73-4911-85B4-B18C87496EFB}" type="presParOf" srcId="{BCB425AC-A8D5-4D72-88AC-84A0C8D33302}" destId="{0B321CA9-214B-4EEC-896E-ED5588D1FF92}" srcOrd="1" destOrd="0" presId="urn:microsoft.com/office/officeart/2005/8/layout/orgChart1"/>
    <dgm:cxn modelId="{4708398B-3A63-4611-AD92-F3D65A1B56A2}" type="presParOf" srcId="{BCB425AC-A8D5-4D72-88AC-84A0C8D33302}" destId="{2E807376-FAE0-4CB8-A347-88C9622ECE80}" srcOrd="2" destOrd="0" presId="urn:microsoft.com/office/officeart/2005/8/layout/orgChart1"/>
    <dgm:cxn modelId="{101C334D-225E-4F0A-AD71-F33B30F0FD9E}" type="presParOf" srcId="{A485FC29-2E8E-43B2-A8F6-016F6BC72028}" destId="{59702613-6131-4410-A902-6B5F4DCCBE6C}" srcOrd="2" destOrd="0" presId="urn:microsoft.com/office/officeart/2005/8/layout/orgChart1"/>
    <dgm:cxn modelId="{A3F5F6D4-A4FD-4FC9-9BFA-5F2B4CDCC824}" type="presParOf" srcId="{A83A7BB1-736B-428E-A6DD-BC7CAF75BF54}" destId="{49F4C0F7-08C7-42C2-8D4F-49D5F4880D63}" srcOrd="6" destOrd="0" presId="urn:microsoft.com/office/officeart/2005/8/layout/orgChart1"/>
    <dgm:cxn modelId="{21C9BE7D-B4CA-4064-8BA7-D58CC97FD4CC}" type="presParOf" srcId="{A83A7BB1-736B-428E-A6DD-BC7CAF75BF54}" destId="{D134B52B-A2EE-4842-8C38-92E67F44BAFA}" srcOrd="7" destOrd="0" presId="urn:microsoft.com/office/officeart/2005/8/layout/orgChart1"/>
    <dgm:cxn modelId="{4F45C014-8392-4130-BBF3-72E1C2063795}" type="presParOf" srcId="{D134B52B-A2EE-4842-8C38-92E67F44BAFA}" destId="{55DFA1F9-3276-4099-BEFD-6A7D88D9782E}" srcOrd="0" destOrd="0" presId="urn:microsoft.com/office/officeart/2005/8/layout/orgChart1"/>
    <dgm:cxn modelId="{31D77D33-7250-44E2-B29C-A7C51ED5223A}" type="presParOf" srcId="{55DFA1F9-3276-4099-BEFD-6A7D88D9782E}" destId="{51F361E6-CBC3-454B-89B2-BA05E77542A0}" srcOrd="0" destOrd="0" presId="urn:microsoft.com/office/officeart/2005/8/layout/orgChart1"/>
    <dgm:cxn modelId="{28CA9C17-A383-43CE-AB9D-40FFB74B75D2}" type="presParOf" srcId="{55DFA1F9-3276-4099-BEFD-6A7D88D9782E}" destId="{0F93499D-8022-4664-B6EE-82EE4335C668}" srcOrd="1" destOrd="0" presId="urn:microsoft.com/office/officeart/2005/8/layout/orgChart1"/>
    <dgm:cxn modelId="{DFA0474E-75A9-4ED2-B4D2-43C40A2CFF70}" type="presParOf" srcId="{D134B52B-A2EE-4842-8C38-92E67F44BAFA}" destId="{4718C2E8-244F-4C66-AFA4-6AD9230CB6C7}" srcOrd="1" destOrd="0" presId="urn:microsoft.com/office/officeart/2005/8/layout/orgChart1"/>
    <dgm:cxn modelId="{77E4B937-017E-4D26-A225-C3B466517EC5}" type="presParOf" srcId="{4718C2E8-244F-4C66-AFA4-6AD9230CB6C7}" destId="{0C91B2D4-CA1D-4B3E-BDE8-4248035099A6}" srcOrd="0" destOrd="0" presId="urn:microsoft.com/office/officeart/2005/8/layout/orgChart1"/>
    <dgm:cxn modelId="{B2166DCA-0FE4-41B4-B90C-C162F1268716}" type="presParOf" srcId="{4718C2E8-244F-4C66-AFA4-6AD9230CB6C7}" destId="{2D0318FF-7E10-4743-AA3C-EE34574954A6}" srcOrd="1" destOrd="0" presId="urn:microsoft.com/office/officeart/2005/8/layout/orgChart1"/>
    <dgm:cxn modelId="{B1BC47E3-C859-486D-A39C-B4712B3344E2}" type="presParOf" srcId="{2D0318FF-7E10-4743-AA3C-EE34574954A6}" destId="{9BA22F19-34C2-4E7D-9CD3-DFAA108F42DF}" srcOrd="0" destOrd="0" presId="urn:microsoft.com/office/officeart/2005/8/layout/orgChart1"/>
    <dgm:cxn modelId="{687ACAAD-B3E1-4309-B375-C75F79B3F981}" type="presParOf" srcId="{9BA22F19-34C2-4E7D-9CD3-DFAA108F42DF}" destId="{9FB172D1-CE86-449B-BA7F-A08DDAE45FA2}" srcOrd="0" destOrd="0" presId="urn:microsoft.com/office/officeart/2005/8/layout/orgChart1"/>
    <dgm:cxn modelId="{2DF3ACAA-03DD-468C-93C8-8496665E7F99}" type="presParOf" srcId="{9BA22F19-34C2-4E7D-9CD3-DFAA108F42DF}" destId="{128012E3-F8A4-45BE-8AB2-890557275A28}" srcOrd="1" destOrd="0" presId="urn:microsoft.com/office/officeart/2005/8/layout/orgChart1"/>
    <dgm:cxn modelId="{63D4ACAF-6E5E-469C-B229-CE7779D36DAC}" type="presParOf" srcId="{2D0318FF-7E10-4743-AA3C-EE34574954A6}" destId="{B0D1F30E-212D-4916-847A-4806E00AD601}" srcOrd="1" destOrd="0" presId="urn:microsoft.com/office/officeart/2005/8/layout/orgChart1"/>
    <dgm:cxn modelId="{FA64F6E2-8A5D-4238-A15B-6B1AC33C03BF}" type="presParOf" srcId="{2D0318FF-7E10-4743-AA3C-EE34574954A6}" destId="{74B2F32F-49ED-46EA-B1AD-B7070946550C}" srcOrd="2" destOrd="0" presId="urn:microsoft.com/office/officeart/2005/8/layout/orgChart1"/>
    <dgm:cxn modelId="{8C6DC9A3-0AE9-4B79-A07A-044E26BD1002}" type="presParOf" srcId="{4718C2E8-244F-4C66-AFA4-6AD9230CB6C7}" destId="{8D7B6C20-B473-4D40-8CF4-D67FC7592113}" srcOrd="2" destOrd="0" presId="urn:microsoft.com/office/officeart/2005/8/layout/orgChart1"/>
    <dgm:cxn modelId="{E458FF31-2CBD-4327-846A-7EA56FA16E6C}" type="presParOf" srcId="{4718C2E8-244F-4C66-AFA4-6AD9230CB6C7}" destId="{40401945-3133-4B2D-AA5F-23F7A688197E}" srcOrd="3" destOrd="0" presId="urn:microsoft.com/office/officeart/2005/8/layout/orgChart1"/>
    <dgm:cxn modelId="{695B7155-6CF7-48CA-A012-D23CC1465028}" type="presParOf" srcId="{40401945-3133-4B2D-AA5F-23F7A688197E}" destId="{F4FE6055-8A17-4A09-9E70-4EF82836A0AF}" srcOrd="0" destOrd="0" presId="urn:microsoft.com/office/officeart/2005/8/layout/orgChart1"/>
    <dgm:cxn modelId="{3E5AC442-11FE-4C51-9287-F81398AF2A50}" type="presParOf" srcId="{F4FE6055-8A17-4A09-9E70-4EF82836A0AF}" destId="{604FAC09-CA0C-40C1-85DD-2AA2BF7031BD}" srcOrd="0" destOrd="0" presId="urn:microsoft.com/office/officeart/2005/8/layout/orgChart1"/>
    <dgm:cxn modelId="{7D59A09C-3845-42E6-932B-E13948F0DEDA}" type="presParOf" srcId="{F4FE6055-8A17-4A09-9E70-4EF82836A0AF}" destId="{C08C79AB-FBA3-4D1D-BE82-7B8E1C5C56C8}" srcOrd="1" destOrd="0" presId="urn:microsoft.com/office/officeart/2005/8/layout/orgChart1"/>
    <dgm:cxn modelId="{9623150F-389D-40BF-B135-3CE882F90D3D}" type="presParOf" srcId="{40401945-3133-4B2D-AA5F-23F7A688197E}" destId="{714CC939-7380-4DD4-AF52-917679023354}" srcOrd="1" destOrd="0" presId="urn:microsoft.com/office/officeart/2005/8/layout/orgChart1"/>
    <dgm:cxn modelId="{8EFB0857-63A0-4E32-ABA6-CB3FF8A6C82C}" type="presParOf" srcId="{40401945-3133-4B2D-AA5F-23F7A688197E}" destId="{4D850FD2-CC76-408C-86C3-49CA56A0FB88}" srcOrd="2" destOrd="0" presId="urn:microsoft.com/office/officeart/2005/8/layout/orgChart1"/>
    <dgm:cxn modelId="{7C3DF95A-CE13-4E1F-BADF-F558B39FFBB6}" type="presParOf" srcId="{4718C2E8-244F-4C66-AFA4-6AD9230CB6C7}" destId="{2AA77B1C-6080-4896-AFD5-A1430D373764}" srcOrd="4" destOrd="0" presId="urn:microsoft.com/office/officeart/2005/8/layout/orgChart1"/>
    <dgm:cxn modelId="{E39C9994-58AE-4EC5-A1CD-F5C630FA66D8}" type="presParOf" srcId="{4718C2E8-244F-4C66-AFA4-6AD9230CB6C7}" destId="{F3EC9DBC-3B31-44B2-8A52-FFBBBB8A78CE}" srcOrd="5" destOrd="0" presId="urn:microsoft.com/office/officeart/2005/8/layout/orgChart1"/>
    <dgm:cxn modelId="{6AB2905D-EAD1-48C6-B34C-55BBF6C13A81}" type="presParOf" srcId="{F3EC9DBC-3B31-44B2-8A52-FFBBBB8A78CE}" destId="{4196EAD6-D128-44DB-ACB9-5B5236BB3F7B}" srcOrd="0" destOrd="0" presId="urn:microsoft.com/office/officeart/2005/8/layout/orgChart1"/>
    <dgm:cxn modelId="{D94E3152-B1C7-458E-A62A-2AA4824ED21C}" type="presParOf" srcId="{4196EAD6-D128-44DB-ACB9-5B5236BB3F7B}" destId="{0CC1FBCD-18C6-4556-8329-658A18514058}" srcOrd="0" destOrd="0" presId="urn:microsoft.com/office/officeart/2005/8/layout/orgChart1"/>
    <dgm:cxn modelId="{74BF5812-FC62-493D-AD09-634213651346}" type="presParOf" srcId="{4196EAD6-D128-44DB-ACB9-5B5236BB3F7B}" destId="{91E040F7-CCCE-4CD0-94C1-2E6F9FD72A23}" srcOrd="1" destOrd="0" presId="urn:microsoft.com/office/officeart/2005/8/layout/orgChart1"/>
    <dgm:cxn modelId="{9E4F2EF7-37DF-4E89-A64E-87B0F2B82DD5}" type="presParOf" srcId="{F3EC9DBC-3B31-44B2-8A52-FFBBBB8A78CE}" destId="{649B1C8A-6EA5-4309-B3D8-EE92F922835E}" srcOrd="1" destOrd="0" presId="urn:microsoft.com/office/officeart/2005/8/layout/orgChart1"/>
    <dgm:cxn modelId="{952C3FA0-5F09-4934-A946-122F50311401}" type="presParOf" srcId="{F3EC9DBC-3B31-44B2-8A52-FFBBBB8A78CE}" destId="{7D9FB242-C383-4B1B-8A11-B9D5FBC7D999}" srcOrd="2" destOrd="0" presId="urn:microsoft.com/office/officeart/2005/8/layout/orgChart1"/>
    <dgm:cxn modelId="{578D0439-944D-4322-AB9B-182C29F22DCF}" type="presParOf" srcId="{D134B52B-A2EE-4842-8C38-92E67F44BAFA}" destId="{678F3A7B-B907-41F1-B881-AB0012458514}" srcOrd="2" destOrd="0" presId="urn:microsoft.com/office/officeart/2005/8/layout/orgChart1"/>
    <dgm:cxn modelId="{9E699321-CD28-4DBF-B964-BFFDDD0F43D8}" type="presParOf" srcId="{A83A7BB1-736B-428E-A6DD-BC7CAF75BF54}" destId="{F798800A-1F2F-4009-8FB7-BC82D8CA8414}" srcOrd="8" destOrd="0" presId="urn:microsoft.com/office/officeart/2005/8/layout/orgChart1"/>
    <dgm:cxn modelId="{81D8F6F2-4E37-4ADE-A1CE-7BC488ECCB68}" type="presParOf" srcId="{A83A7BB1-736B-428E-A6DD-BC7CAF75BF54}" destId="{4F45BF84-3B62-41BA-AF8A-DDD4DA92B43C}" srcOrd="9" destOrd="0" presId="urn:microsoft.com/office/officeart/2005/8/layout/orgChart1"/>
    <dgm:cxn modelId="{37547004-32A3-420D-B168-307F44A26D55}" type="presParOf" srcId="{4F45BF84-3B62-41BA-AF8A-DDD4DA92B43C}" destId="{7512E805-24E2-41DE-80D5-66C9EC48372F}" srcOrd="0" destOrd="0" presId="urn:microsoft.com/office/officeart/2005/8/layout/orgChart1"/>
    <dgm:cxn modelId="{BDD829A0-F2B1-42F2-85D6-A42F22617B1D}" type="presParOf" srcId="{7512E805-24E2-41DE-80D5-66C9EC48372F}" destId="{75C00297-C31B-4AE8-93E1-92C4F5D11EEC}" srcOrd="0" destOrd="0" presId="urn:microsoft.com/office/officeart/2005/8/layout/orgChart1"/>
    <dgm:cxn modelId="{CFBCCEBE-4FCF-4685-8EFC-A971E55176DD}" type="presParOf" srcId="{7512E805-24E2-41DE-80D5-66C9EC48372F}" destId="{9EE80822-CE2B-4F8A-A987-24A605FDC8F8}" srcOrd="1" destOrd="0" presId="urn:microsoft.com/office/officeart/2005/8/layout/orgChart1"/>
    <dgm:cxn modelId="{99F84F98-68FB-40B0-A84E-6B340D6DB558}" type="presParOf" srcId="{4F45BF84-3B62-41BA-AF8A-DDD4DA92B43C}" destId="{5268D536-D4EE-43D8-8320-668B778B013A}" srcOrd="1" destOrd="0" presId="urn:microsoft.com/office/officeart/2005/8/layout/orgChart1"/>
    <dgm:cxn modelId="{CB10E48C-E89A-4899-8332-4F0313D187A2}" type="presParOf" srcId="{5268D536-D4EE-43D8-8320-668B778B013A}" destId="{78B5A39E-3A9A-435F-8B74-29A8D1D83D23}" srcOrd="0" destOrd="0" presId="urn:microsoft.com/office/officeart/2005/8/layout/orgChart1"/>
    <dgm:cxn modelId="{6E0A3C9E-3D7D-4219-B3B2-0CA0E0F0E648}" type="presParOf" srcId="{5268D536-D4EE-43D8-8320-668B778B013A}" destId="{D9EB3945-980A-4711-9A66-BB87A5C68E40}" srcOrd="1" destOrd="0" presId="urn:microsoft.com/office/officeart/2005/8/layout/orgChart1"/>
    <dgm:cxn modelId="{C01BB92A-471A-43CB-85DA-A93A303CCB65}" type="presParOf" srcId="{D9EB3945-980A-4711-9A66-BB87A5C68E40}" destId="{453B5DE4-1910-40A1-BE7C-604AE82BF2A2}" srcOrd="0" destOrd="0" presId="urn:microsoft.com/office/officeart/2005/8/layout/orgChart1"/>
    <dgm:cxn modelId="{2B7C93C8-AFE0-4C5F-82CD-DA3FC833B2FA}" type="presParOf" srcId="{453B5DE4-1910-40A1-BE7C-604AE82BF2A2}" destId="{262B41D6-B6B4-4869-90DF-28D0236B2D77}" srcOrd="0" destOrd="0" presId="urn:microsoft.com/office/officeart/2005/8/layout/orgChart1"/>
    <dgm:cxn modelId="{C3A6F7A1-E874-4F9D-9CAD-AE19B22B8668}" type="presParOf" srcId="{453B5DE4-1910-40A1-BE7C-604AE82BF2A2}" destId="{D7D33753-0B6E-4C01-A6ED-075E19DD7DA2}" srcOrd="1" destOrd="0" presId="urn:microsoft.com/office/officeart/2005/8/layout/orgChart1"/>
    <dgm:cxn modelId="{E3DA38FA-D56F-41C2-9C09-2DD53FB8FD0D}" type="presParOf" srcId="{D9EB3945-980A-4711-9A66-BB87A5C68E40}" destId="{58C4F2DD-5645-4E4B-A5FA-4614AC316852}" srcOrd="1" destOrd="0" presId="urn:microsoft.com/office/officeart/2005/8/layout/orgChart1"/>
    <dgm:cxn modelId="{1C6F8A4F-0332-40C2-973E-E4EA718E86A0}" type="presParOf" srcId="{D9EB3945-980A-4711-9A66-BB87A5C68E40}" destId="{6A1EB514-4A45-4D1C-B9E1-CA98903F482A}" srcOrd="2" destOrd="0" presId="urn:microsoft.com/office/officeart/2005/8/layout/orgChart1"/>
    <dgm:cxn modelId="{5D5374FD-10EA-4B2C-92A8-E7E25D3C9F46}" type="presParOf" srcId="{4F45BF84-3B62-41BA-AF8A-DDD4DA92B43C}" destId="{3030FD04-B344-4BD4-8B53-4F0A36BD095F}" srcOrd="2" destOrd="0" presId="urn:microsoft.com/office/officeart/2005/8/layout/orgChart1"/>
    <dgm:cxn modelId="{24D3A8D5-3225-4615-AB74-10E3334AE81A}" type="presParOf" srcId="{F161B6F3-9B9B-4750-B0EA-DA81FCBA4581}" destId="{9A0D4919-D1D4-4CA8-A50D-44F1A83A8F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4EFBE-6894-4751-A232-E471B3876981}" type="doc">
      <dgm:prSet loTypeId="urn:microsoft.com/office/officeart/2005/8/layout/orgChart1" loCatId="hierarchy" qsTypeId="urn:microsoft.com/office/officeart/2005/8/quickstyle/simple5" qsCatId="simple" csTypeId="urn:microsoft.com/office/officeart/2005/8/colors/accent1_3" csCatId="accent1" phldr="1"/>
      <dgm:spPr/>
      <dgm:t>
        <a:bodyPr/>
        <a:lstStyle/>
        <a:p>
          <a:endParaRPr lang="en-GB"/>
        </a:p>
      </dgm:t>
    </dgm:pt>
    <dgm:pt modelId="{B06FD9A9-7EBF-4AB8-BFE5-D5365738A639}">
      <dgm:prSet phldrT="[Text]" custT="1"/>
      <dgm:spPr/>
      <dgm:t>
        <a:bodyPr/>
        <a:lstStyle/>
        <a:p>
          <a:pPr algn="ctr"/>
          <a:r>
            <a:rPr lang="en-GB" sz="1100" b="0" dirty="0">
              <a:latin typeface="+mj-lt"/>
              <a:cs typeface="Times New Roman" panose="02020603050405020304" pitchFamily="18" charset="0"/>
            </a:rPr>
            <a:t>Speed Violation Detecting System</a:t>
          </a:r>
        </a:p>
      </dgm:t>
    </dgm:pt>
    <dgm:pt modelId="{A9B91B85-4C4C-4378-B7E3-BEFD28AF7CF2}" type="parTrans" cxnId="{0F763F79-226B-4689-84B5-F7D964076C21}">
      <dgm:prSet/>
      <dgm:spPr/>
      <dgm:t>
        <a:bodyPr/>
        <a:lstStyle/>
        <a:p>
          <a:pPr algn="ctr"/>
          <a:endParaRPr lang="en-GB" sz="1800" b="0">
            <a:latin typeface="+mj-lt"/>
          </a:endParaRPr>
        </a:p>
      </dgm:t>
    </dgm:pt>
    <dgm:pt modelId="{3FF45030-7BB3-415B-A055-D3CFE274FF27}" type="sibTrans" cxnId="{0F763F79-226B-4689-84B5-F7D964076C21}">
      <dgm:prSet/>
      <dgm:spPr/>
      <dgm:t>
        <a:bodyPr/>
        <a:lstStyle/>
        <a:p>
          <a:pPr algn="ctr"/>
          <a:endParaRPr lang="en-GB" sz="1800" b="0">
            <a:latin typeface="+mj-lt"/>
          </a:endParaRPr>
        </a:p>
      </dgm:t>
    </dgm:pt>
    <dgm:pt modelId="{5C2C6847-67C7-4C33-8DB4-317B73A4CFD2}">
      <dgm:prSet phldrT="[Text]" custT="1"/>
      <dgm:spPr/>
      <dgm:t>
        <a:bodyPr/>
        <a:lstStyle/>
        <a:p>
          <a:pPr algn="ctr"/>
          <a:r>
            <a:rPr lang="en-GB" sz="1000" b="0">
              <a:latin typeface="+mj-lt"/>
              <a:cs typeface="Times New Roman" panose="02020603050405020304" pitchFamily="18" charset="0"/>
            </a:rPr>
            <a:t>1.1 Research on the domain</a:t>
          </a:r>
        </a:p>
      </dgm:t>
    </dgm:pt>
    <dgm:pt modelId="{3B32F26F-7ABD-4DEC-BB01-DFFF5508B3C2}" type="parTrans" cxnId="{5082FDCE-6EA5-4870-B803-B008E03B6746}">
      <dgm:prSet/>
      <dgm:spPr/>
      <dgm:t>
        <a:bodyPr/>
        <a:lstStyle/>
        <a:p>
          <a:pPr algn="ctr"/>
          <a:endParaRPr lang="en-GB" sz="1800" b="0">
            <a:latin typeface="+mj-lt"/>
          </a:endParaRPr>
        </a:p>
      </dgm:t>
    </dgm:pt>
    <dgm:pt modelId="{B7849237-829C-458C-B8C9-89BB119E5B12}" type="sibTrans" cxnId="{5082FDCE-6EA5-4870-B803-B008E03B6746}">
      <dgm:prSet/>
      <dgm:spPr/>
      <dgm:t>
        <a:bodyPr/>
        <a:lstStyle/>
        <a:p>
          <a:pPr algn="ctr"/>
          <a:endParaRPr lang="en-GB" sz="1800" b="0">
            <a:latin typeface="+mj-lt"/>
          </a:endParaRPr>
        </a:p>
      </dgm:t>
    </dgm:pt>
    <dgm:pt modelId="{B4ECE28B-0188-42C4-8391-70FC6BC31326}">
      <dgm:prSet phldrT="[Text]" custT="1"/>
      <dgm:spPr/>
      <dgm:t>
        <a:bodyPr/>
        <a:lstStyle/>
        <a:p>
          <a:pPr algn="ctr"/>
          <a:r>
            <a:rPr lang="en-GB" sz="1000" b="0">
              <a:latin typeface="+mj-lt"/>
              <a:cs typeface="Times New Roman" panose="02020603050405020304" pitchFamily="18" charset="0"/>
            </a:rPr>
            <a:t>2. Planning</a:t>
          </a:r>
        </a:p>
      </dgm:t>
    </dgm:pt>
    <dgm:pt modelId="{AD0306DA-0D72-4D79-9B8A-172CC8A1E6E6}" type="parTrans" cxnId="{0F277A28-A984-4C3B-B3E2-125C9E8BCC7B}">
      <dgm:prSet/>
      <dgm:spPr/>
      <dgm:t>
        <a:bodyPr/>
        <a:lstStyle/>
        <a:p>
          <a:pPr algn="ctr"/>
          <a:endParaRPr lang="en-GB" sz="1800" b="0">
            <a:latin typeface="+mj-lt"/>
          </a:endParaRPr>
        </a:p>
      </dgm:t>
    </dgm:pt>
    <dgm:pt modelId="{3544A709-51A5-4E59-B002-D9C82A9AE509}" type="sibTrans" cxnId="{0F277A28-A984-4C3B-B3E2-125C9E8BCC7B}">
      <dgm:prSet/>
      <dgm:spPr/>
      <dgm:t>
        <a:bodyPr/>
        <a:lstStyle/>
        <a:p>
          <a:pPr algn="ctr"/>
          <a:endParaRPr lang="en-GB" sz="1800" b="0">
            <a:latin typeface="+mj-lt"/>
          </a:endParaRPr>
        </a:p>
      </dgm:t>
    </dgm:pt>
    <dgm:pt modelId="{29F980D9-5756-4FB3-B9D4-E24E47620D19}">
      <dgm:prSet phldrT="[Text]" custT="1"/>
      <dgm:spPr/>
      <dgm:t>
        <a:bodyPr/>
        <a:lstStyle/>
        <a:p>
          <a:pPr algn="ctr"/>
          <a:r>
            <a:rPr lang="en-GB" sz="1000" b="0">
              <a:latin typeface="+mj-lt"/>
              <a:cs typeface="Times New Roman" panose="02020603050405020304" pitchFamily="18" charset="0"/>
            </a:rPr>
            <a:t>4. Testing</a:t>
          </a:r>
        </a:p>
      </dgm:t>
    </dgm:pt>
    <dgm:pt modelId="{A36178AD-897D-4F26-BBDF-E7258B86CCF1}" type="parTrans" cxnId="{CEBDA82E-1AD8-4909-AE1D-9646E54F9E4D}">
      <dgm:prSet/>
      <dgm:spPr/>
      <dgm:t>
        <a:bodyPr/>
        <a:lstStyle/>
        <a:p>
          <a:pPr algn="ctr"/>
          <a:endParaRPr lang="en-GB" sz="1800" b="0">
            <a:latin typeface="+mj-lt"/>
          </a:endParaRPr>
        </a:p>
      </dgm:t>
    </dgm:pt>
    <dgm:pt modelId="{522213F5-0173-41CD-B09E-71E856F6B95F}" type="sibTrans" cxnId="{CEBDA82E-1AD8-4909-AE1D-9646E54F9E4D}">
      <dgm:prSet/>
      <dgm:spPr/>
      <dgm:t>
        <a:bodyPr/>
        <a:lstStyle/>
        <a:p>
          <a:pPr algn="ctr"/>
          <a:endParaRPr lang="en-GB" sz="1800" b="0">
            <a:latin typeface="+mj-lt"/>
          </a:endParaRPr>
        </a:p>
      </dgm:t>
    </dgm:pt>
    <dgm:pt modelId="{3A1BAC50-3F86-4A66-BD36-2A40BA7BE91D}">
      <dgm:prSet custT="1"/>
      <dgm:spPr/>
      <dgm:t>
        <a:bodyPr/>
        <a:lstStyle/>
        <a:p>
          <a:pPr algn="ctr"/>
          <a:r>
            <a:rPr lang="en-GB" sz="1000" b="0">
              <a:latin typeface="+mj-lt"/>
              <a:cs typeface="Times New Roman" panose="02020603050405020304" pitchFamily="18" charset="0"/>
            </a:rPr>
            <a:t>3. Implementation</a:t>
          </a:r>
        </a:p>
      </dgm:t>
    </dgm:pt>
    <dgm:pt modelId="{584FEFB7-DAA2-4BC3-8DA7-136FBF350461}" type="parTrans" cxnId="{D061F4A0-3D61-4C81-BB89-F56FDBC69244}">
      <dgm:prSet/>
      <dgm:spPr/>
      <dgm:t>
        <a:bodyPr/>
        <a:lstStyle/>
        <a:p>
          <a:pPr algn="ctr"/>
          <a:endParaRPr lang="en-GB" sz="1800" b="0">
            <a:latin typeface="+mj-lt"/>
          </a:endParaRPr>
        </a:p>
      </dgm:t>
    </dgm:pt>
    <dgm:pt modelId="{8BE95473-290D-4A33-AAAD-B66EE7D062AC}" type="sibTrans" cxnId="{D061F4A0-3D61-4C81-BB89-F56FDBC69244}">
      <dgm:prSet/>
      <dgm:spPr/>
      <dgm:t>
        <a:bodyPr/>
        <a:lstStyle/>
        <a:p>
          <a:pPr algn="ctr"/>
          <a:endParaRPr lang="en-GB" sz="1800" b="0">
            <a:latin typeface="+mj-lt"/>
          </a:endParaRPr>
        </a:p>
      </dgm:t>
    </dgm:pt>
    <dgm:pt modelId="{3A6BD1B7-E137-4C5B-ABBD-CE64EA1F551C}">
      <dgm:prSet custT="1"/>
      <dgm:spPr/>
      <dgm:t>
        <a:bodyPr/>
        <a:lstStyle/>
        <a:p>
          <a:pPr algn="ctr"/>
          <a:r>
            <a:rPr lang="en-GB" sz="1000" b="0">
              <a:latin typeface="+mj-lt"/>
              <a:cs typeface="Times New Roman" panose="02020603050405020304" pitchFamily="18" charset="0"/>
            </a:rPr>
            <a:t>1. Initiation</a:t>
          </a:r>
        </a:p>
      </dgm:t>
    </dgm:pt>
    <dgm:pt modelId="{C3887A9C-2FE5-4289-99EF-8778F21CB16B}" type="parTrans" cxnId="{E0F4FD4E-4989-4373-8423-785D229D3017}">
      <dgm:prSet/>
      <dgm:spPr/>
      <dgm:t>
        <a:bodyPr/>
        <a:lstStyle/>
        <a:p>
          <a:pPr algn="ctr"/>
          <a:endParaRPr lang="en-GB" sz="1800" b="0">
            <a:latin typeface="+mj-lt"/>
          </a:endParaRPr>
        </a:p>
      </dgm:t>
    </dgm:pt>
    <dgm:pt modelId="{530CBAA1-BB6C-44BC-91C2-18B918016E36}" type="sibTrans" cxnId="{E0F4FD4E-4989-4373-8423-785D229D3017}">
      <dgm:prSet/>
      <dgm:spPr/>
      <dgm:t>
        <a:bodyPr/>
        <a:lstStyle/>
        <a:p>
          <a:pPr algn="ctr"/>
          <a:endParaRPr lang="en-GB" sz="1800" b="0">
            <a:latin typeface="+mj-lt"/>
          </a:endParaRPr>
        </a:p>
      </dgm:t>
    </dgm:pt>
    <dgm:pt modelId="{91DDAA3C-424B-4C89-AB9E-6A49EE5A7B32}">
      <dgm:prSet custT="1"/>
      <dgm:spPr/>
      <dgm:t>
        <a:bodyPr/>
        <a:lstStyle/>
        <a:p>
          <a:pPr algn="ctr"/>
          <a:r>
            <a:rPr lang="en-GB" sz="1000" b="0">
              <a:latin typeface="+mj-lt"/>
              <a:cs typeface="Times New Roman" panose="02020603050405020304" pitchFamily="18" charset="0"/>
            </a:rPr>
            <a:t>1.2 Requirement gathering</a:t>
          </a:r>
        </a:p>
      </dgm:t>
    </dgm:pt>
    <dgm:pt modelId="{4A434436-F45F-4A25-B95A-6EFF68C0A4DA}" type="parTrans" cxnId="{73990617-AC3D-4D74-B26F-FC606ADF6839}">
      <dgm:prSet/>
      <dgm:spPr/>
      <dgm:t>
        <a:bodyPr/>
        <a:lstStyle/>
        <a:p>
          <a:pPr algn="ctr"/>
          <a:endParaRPr lang="en-GB" sz="1800" b="0">
            <a:latin typeface="+mj-lt"/>
          </a:endParaRPr>
        </a:p>
      </dgm:t>
    </dgm:pt>
    <dgm:pt modelId="{7A92391F-CB1C-4D05-BF6A-2E1FC2108468}" type="sibTrans" cxnId="{73990617-AC3D-4D74-B26F-FC606ADF6839}">
      <dgm:prSet/>
      <dgm:spPr/>
      <dgm:t>
        <a:bodyPr/>
        <a:lstStyle/>
        <a:p>
          <a:pPr algn="ctr"/>
          <a:endParaRPr lang="en-GB" sz="1800" b="0">
            <a:latin typeface="+mj-lt"/>
          </a:endParaRPr>
        </a:p>
      </dgm:t>
    </dgm:pt>
    <dgm:pt modelId="{F6EBC441-7A88-4402-94DF-25CD13576AA2}">
      <dgm:prSet custT="1"/>
      <dgm:spPr/>
      <dgm:t>
        <a:bodyPr/>
        <a:lstStyle/>
        <a:p>
          <a:pPr algn="ctr"/>
          <a:r>
            <a:rPr lang="en-GB" sz="1000" b="0" dirty="0">
              <a:latin typeface="+mj-lt"/>
              <a:cs typeface="Times New Roman" panose="02020603050405020304" pitchFamily="18" charset="0"/>
            </a:rPr>
            <a:t>1.3 Feasibility Study</a:t>
          </a:r>
        </a:p>
      </dgm:t>
    </dgm:pt>
    <dgm:pt modelId="{676DF808-3752-4267-B7EE-AD35F88B19E4}" type="parTrans" cxnId="{7105FEB9-F71B-4993-A797-0BEE7036E726}">
      <dgm:prSet/>
      <dgm:spPr/>
      <dgm:t>
        <a:bodyPr/>
        <a:lstStyle/>
        <a:p>
          <a:pPr algn="ctr"/>
          <a:endParaRPr lang="en-GB" sz="1800" b="0">
            <a:latin typeface="+mj-lt"/>
          </a:endParaRPr>
        </a:p>
      </dgm:t>
    </dgm:pt>
    <dgm:pt modelId="{04DE5886-0EB3-42A1-A4BF-40C0F3491E8A}" type="sibTrans" cxnId="{7105FEB9-F71B-4993-A797-0BEE7036E726}">
      <dgm:prSet/>
      <dgm:spPr/>
      <dgm:t>
        <a:bodyPr/>
        <a:lstStyle/>
        <a:p>
          <a:pPr algn="ctr"/>
          <a:endParaRPr lang="en-GB" sz="1800" b="0">
            <a:latin typeface="+mj-lt"/>
          </a:endParaRPr>
        </a:p>
      </dgm:t>
    </dgm:pt>
    <dgm:pt modelId="{97A62C49-5D7F-45DA-B237-3460DC8E3105}">
      <dgm:prSet custT="1"/>
      <dgm:spPr/>
      <dgm:t>
        <a:bodyPr/>
        <a:lstStyle/>
        <a:p>
          <a:pPr algn="ctr"/>
          <a:r>
            <a:rPr lang="en-GB" sz="1000" b="0">
              <a:latin typeface="+mj-lt"/>
              <a:cs typeface="Times New Roman" panose="02020603050405020304" pitchFamily="18" charset="0"/>
            </a:rPr>
            <a:t>2.1 Scope selection</a:t>
          </a:r>
        </a:p>
      </dgm:t>
    </dgm:pt>
    <dgm:pt modelId="{E2A28F45-3D9D-44BE-A885-820415A48EAD}" type="parTrans" cxnId="{B0E4D28A-6CB4-4A62-9FAE-B14732E2E0A2}">
      <dgm:prSet/>
      <dgm:spPr/>
      <dgm:t>
        <a:bodyPr/>
        <a:lstStyle/>
        <a:p>
          <a:pPr algn="ctr"/>
          <a:endParaRPr lang="en-GB" sz="1800" b="0">
            <a:latin typeface="+mj-lt"/>
          </a:endParaRPr>
        </a:p>
      </dgm:t>
    </dgm:pt>
    <dgm:pt modelId="{B1E60801-6E50-429A-BFFD-B4F490699754}" type="sibTrans" cxnId="{B0E4D28A-6CB4-4A62-9FAE-B14732E2E0A2}">
      <dgm:prSet/>
      <dgm:spPr/>
      <dgm:t>
        <a:bodyPr/>
        <a:lstStyle/>
        <a:p>
          <a:pPr algn="ctr"/>
          <a:endParaRPr lang="en-GB" sz="1800" b="0">
            <a:latin typeface="+mj-lt"/>
          </a:endParaRPr>
        </a:p>
      </dgm:t>
    </dgm:pt>
    <dgm:pt modelId="{957BB247-96C0-4205-8FB8-E9619A0B77E8}">
      <dgm:prSet custT="1"/>
      <dgm:spPr/>
      <dgm:t>
        <a:bodyPr/>
        <a:lstStyle/>
        <a:p>
          <a:pPr algn="ctr"/>
          <a:r>
            <a:rPr lang="en-GB" sz="1000" b="0">
              <a:latin typeface="+mj-lt"/>
              <a:cs typeface="Times New Roman" panose="02020603050405020304" pitchFamily="18" charset="0"/>
            </a:rPr>
            <a:t>2.2 Technology selection</a:t>
          </a:r>
        </a:p>
      </dgm:t>
    </dgm:pt>
    <dgm:pt modelId="{99FBCE24-2E7D-41D6-B219-2E0BE7B21D9F}" type="parTrans" cxnId="{B7BEB1C9-3120-415C-B595-318FB0EE08BD}">
      <dgm:prSet/>
      <dgm:spPr/>
      <dgm:t>
        <a:bodyPr/>
        <a:lstStyle/>
        <a:p>
          <a:pPr algn="ctr"/>
          <a:endParaRPr lang="en-GB" sz="1800" b="0">
            <a:latin typeface="+mj-lt"/>
          </a:endParaRPr>
        </a:p>
      </dgm:t>
    </dgm:pt>
    <dgm:pt modelId="{BB6FADDA-DCE0-41C0-9243-7969C63E7382}" type="sibTrans" cxnId="{B7BEB1C9-3120-415C-B595-318FB0EE08BD}">
      <dgm:prSet/>
      <dgm:spPr/>
      <dgm:t>
        <a:bodyPr/>
        <a:lstStyle/>
        <a:p>
          <a:pPr algn="ctr"/>
          <a:endParaRPr lang="en-GB" sz="1800" b="0">
            <a:latin typeface="+mj-lt"/>
          </a:endParaRPr>
        </a:p>
      </dgm:t>
    </dgm:pt>
    <dgm:pt modelId="{B68397D8-57C7-41A4-B92A-95B431EB198C}">
      <dgm:prSet custT="1"/>
      <dgm:spPr/>
      <dgm:t>
        <a:bodyPr/>
        <a:lstStyle/>
        <a:p>
          <a:pPr algn="ctr"/>
          <a:r>
            <a:rPr lang="en-GB" sz="1000" b="0">
              <a:latin typeface="+mj-lt"/>
              <a:cs typeface="Times New Roman" panose="02020603050405020304" pitchFamily="18" charset="0"/>
            </a:rPr>
            <a:t>2.3 Work breakdown</a:t>
          </a:r>
        </a:p>
      </dgm:t>
    </dgm:pt>
    <dgm:pt modelId="{64AEAFE8-9DE4-4A87-92F2-DCD0B435384E}" type="parTrans" cxnId="{8A64C6B0-727D-4097-9E17-8A8BDFF9748E}">
      <dgm:prSet/>
      <dgm:spPr/>
      <dgm:t>
        <a:bodyPr/>
        <a:lstStyle/>
        <a:p>
          <a:pPr algn="ctr"/>
          <a:endParaRPr lang="en-GB" sz="1800" b="0">
            <a:latin typeface="+mj-lt"/>
          </a:endParaRPr>
        </a:p>
      </dgm:t>
    </dgm:pt>
    <dgm:pt modelId="{404527D9-7527-4A56-9EF2-DD3B5E7FD105}" type="sibTrans" cxnId="{8A64C6B0-727D-4097-9E17-8A8BDFF9748E}">
      <dgm:prSet/>
      <dgm:spPr/>
      <dgm:t>
        <a:bodyPr/>
        <a:lstStyle/>
        <a:p>
          <a:pPr algn="ctr"/>
          <a:endParaRPr lang="en-GB" sz="1800" b="0">
            <a:latin typeface="+mj-lt"/>
          </a:endParaRPr>
        </a:p>
      </dgm:t>
    </dgm:pt>
    <dgm:pt modelId="{0E74B4DC-D1D0-4E70-98DA-E33B78F8202F}">
      <dgm:prSet custT="1"/>
      <dgm:spPr/>
      <dgm:t>
        <a:bodyPr/>
        <a:lstStyle/>
        <a:p>
          <a:pPr algn="ctr"/>
          <a:r>
            <a:rPr lang="en-GB" sz="1000" b="0">
              <a:latin typeface="+mj-lt"/>
              <a:cs typeface="Times New Roman" panose="02020603050405020304" pitchFamily="18" charset="0"/>
            </a:rPr>
            <a:t>2.4 Project proposal development</a:t>
          </a:r>
        </a:p>
      </dgm:t>
    </dgm:pt>
    <dgm:pt modelId="{8D71E0FC-E3CA-45F9-A4D4-C122756FCFD1}" type="parTrans" cxnId="{F3D9BFCA-E00C-4AFA-A71D-F185FDE48116}">
      <dgm:prSet/>
      <dgm:spPr/>
      <dgm:t>
        <a:bodyPr/>
        <a:lstStyle/>
        <a:p>
          <a:pPr algn="ctr"/>
          <a:endParaRPr lang="en-GB" sz="1800" b="0">
            <a:latin typeface="+mj-lt"/>
          </a:endParaRPr>
        </a:p>
      </dgm:t>
    </dgm:pt>
    <dgm:pt modelId="{47292886-5994-4FCE-8B64-B60E00627C15}" type="sibTrans" cxnId="{F3D9BFCA-E00C-4AFA-A71D-F185FDE48116}">
      <dgm:prSet/>
      <dgm:spPr/>
      <dgm:t>
        <a:bodyPr/>
        <a:lstStyle/>
        <a:p>
          <a:pPr algn="ctr"/>
          <a:endParaRPr lang="en-GB" sz="1800" b="0">
            <a:latin typeface="+mj-lt"/>
          </a:endParaRPr>
        </a:p>
      </dgm:t>
    </dgm:pt>
    <dgm:pt modelId="{5C0DA7A1-98F1-4D28-A934-2D9E70CBEE4A}">
      <dgm:prSet custT="1"/>
      <dgm:spPr/>
      <dgm:t>
        <a:bodyPr/>
        <a:lstStyle/>
        <a:p>
          <a:pPr algn="ctr"/>
          <a:r>
            <a:rPr lang="en-GB" sz="1000" b="0" dirty="0">
              <a:latin typeface="+mj-lt"/>
              <a:cs typeface="Times New Roman" panose="02020603050405020304" pitchFamily="18" charset="0"/>
            </a:rPr>
            <a:t>3.1 Data collection (CCTV Videos) and Extracting Frames</a:t>
          </a:r>
        </a:p>
      </dgm:t>
    </dgm:pt>
    <dgm:pt modelId="{652E5F15-79A2-4D3A-ADD4-61C512D06647}" type="parTrans" cxnId="{58384D36-3EF6-4975-B37B-15CADAF069C1}">
      <dgm:prSet/>
      <dgm:spPr/>
      <dgm:t>
        <a:bodyPr/>
        <a:lstStyle/>
        <a:p>
          <a:pPr algn="ctr"/>
          <a:endParaRPr lang="en-GB" sz="1800" b="0">
            <a:latin typeface="+mj-lt"/>
          </a:endParaRPr>
        </a:p>
      </dgm:t>
    </dgm:pt>
    <dgm:pt modelId="{F362A859-4A55-4C78-B7FF-E00FBFFE6C8E}" type="sibTrans" cxnId="{58384D36-3EF6-4975-B37B-15CADAF069C1}">
      <dgm:prSet/>
      <dgm:spPr/>
      <dgm:t>
        <a:bodyPr/>
        <a:lstStyle/>
        <a:p>
          <a:pPr algn="ctr"/>
          <a:endParaRPr lang="en-GB" sz="1800" b="0">
            <a:latin typeface="+mj-lt"/>
          </a:endParaRPr>
        </a:p>
      </dgm:t>
    </dgm:pt>
    <dgm:pt modelId="{75AF83BE-810C-4EF3-90AB-58DE638A3D5D}">
      <dgm:prSet custT="1"/>
      <dgm:spPr/>
      <dgm:t>
        <a:bodyPr/>
        <a:lstStyle/>
        <a:p>
          <a:pPr algn="ctr"/>
          <a:r>
            <a:rPr lang="en-GB" sz="1000" b="0" dirty="0">
              <a:latin typeface="+mj-lt"/>
              <a:cs typeface="Times New Roman" panose="02020603050405020304" pitchFamily="18" charset="0"/>
            </a:rPr>
            <a:t>3.2 Detecting the vehicles</a:t>
          </a:r>
        </a:p>
      </dgm:t>
    </dgm:pt>
    <dgm:pt modelId="{10B77F52-0901-49B6-BB11-7627EA0EF696}" type="parTrans" cxnId="{1FC98FF4-A7F0-4AC5-BFD3-36FD5E4557F4}">
      <dgm:prSet/>
      <dgm:spPr/>
      <dgm:t>
        <a:bodyPr/>
        <a:lstStyle/>
        <a:p>
          <a:pPr algn="ctr"/>
          <a:endParaRPr lang="en-GB" sz="1800" b="0">
            <a:latin typeface="+mj-lt"/>
          </a:endParaRPr>
        </a:p>
      </dgm:t>
    </dgm:pt>
    <dgm:pt modelId="{B5C24FE5-C54A-495C-B0F1-E0A8B537A471}" type="sibTrans" cxnId="{1FC98FF4-A7F0-4AC5-BFD3-36FD5E4557F4}">
      <dgm:prSet/>
      <dgm:spPr/>
      <dgm:t>
        <a:bodyPr/>
        <a:lstStyle/>
        <a:p>
          <a:pPr algn="ctr"/>
          <a:endParaRPr lang="en-GB" sz="1800" b="0">
            <a:latin typeface="+mj-lt"/>
          </a:endParaRPr>
        </a:p>
      </dgm:t>
    </dgm:pt>
    <dgm:pt modelId="{2EA0E40C-ECD4-48E6-91B7-2BBD68287BFB}">
      <dgm:prSet custT="1"/>
      <dgm:spPr/>
      <dgm:t>
        <a:bodyPr/>
        <a:lstStyle/>
        <a:p>
          <a:pPr algn="ctr"/>
          <a:r>
            <a:rPr lang="en-GB" sz="1000" b="0" dirty="0">
              <a:latin typeface="+mj-lt"/>
              <a:cs typeface="Times New Roman" panose="02020603050405020304" pitchFamily="18" charset="0"/>
            </a:rPr>
            <a:t>3.3 Calculating speeds and detecting over speed driving vehicles</a:t>
          </a:r>
        </a:p>
      </dgm:t>
    </dgm:pt>
    <dgm:pt modelId="{D0ECAC28-70F9-49B5-91E9-CC3AA35E3171}" type="parTrans" cxnId="{CF0BFF5E-0D73-43E4-AC56-F22A1C1CE890}">
      <dgm:prSet/>
      <dgm:spPr/>
      <dgm:t>
        <a:bodyPr/>
        <a:lstStyle/>
        <a:p>
          <a:pPr algn="ctr"/>
          <a:endParaRPr lang="en-GB" sz="1800" b="0">
            <a:latin typeface="+mj-lt"/>
          </a:endParaRPr>
        </a:p>
      </dgm:t>
    </dgm:pt>
    <dgm:pt modelId="{9E1091FE-A381-4330-9CAC-5E3DC804CB33}" type="sibTrans" cxnId="{CF0BFF5E-0D73-43E4-AC56-F22A1C1CE890}">
      <dgm:prSet/>
      <dgm:spPr/>
      <dgm:t>
        <a:bodyPr/>
        <a:lstStyle/>
        <a:p>
          <a:pPr algn="ctr"/>
          <a:endParaRPr lang="en-GB" sz="1800" b="0">
            <a:latin typeface="+mj-lt"/>
          </a:endParaRPr>
        </a:p>
      </dgm:t>
    </dgm:pt>
    <dgm:pt modelId="{2837E746-6A10-4D91-874E-04E49B377058}">
      <dgm:prSet custT="1"/>
      <dgm:spPr/>
      <dgm:t>
        <a:bodyPr/>
        <a:lstStyle/>
        <a:p>
          <a:pPr algn="ctr"/>
          <a:r>
            <a:rPr lang="en-GB" sz="1000" b="0" dirty="0">
              <a:latin typeface="+mj-lt"/>
              <a:cs typeface="Times New Roman" panose="02020603050405020304" pitchFamily="18" charset="0"/>
            </a:rPr>
            <a:t>3.4 Recognize license plate numbers of over speed driving vehicles</a:t>
          </a:r>
        </a:p>
      </dgm:t>
    </dgm:pt>
    <dgm:pt modelId="{51B31872-DCF1-404B-9DB6-9E565A416006}" type="parTrans" cxnId="{8FE280F4-F14A-4A3D-A716-DAD3978C83EB}">
      <dgm:prSet/>
      <dgm:spPr/>
      <dgm:t>
        <a:bodyPr/>
        <a:lstStyle/>
        <a:p>
          <a:pPr algn="ctr"/>
          <a:endParaRPr lang="en-GB" sz="1800" b="0">
            <a:latin typeface="+mj-lt"/>
          </a:endParaRPr>
        </a:p>
      </dgm:t>
    </dgm:pt>
    <dgm:pt modelId="{7AEF37FF-0049-44AA-94D3-31BB6C87E4BC}" type="sibTrans" cxnId="{8FE280F4-F14A-4A3D-A716-DAD3978C83EB}">
      <dgm:prSet/>
      <dgm:spPr/>
      <dgm:t>
        <a:bodyPr/>
        <a:lstStyle/>
        <a:p>
          <a:pPr algn="ctr"/>
          <a:endParaRPr lang="en-GB" sz="1800" b="0">
            <a:latin typeface="+mj-lt"/>
          </a:endParaRPr>
        </a:p>
      </dgm:t>
    </dgm:pt>
    <dgm:pt modelId="{1B5E08BA-C1A9-4523-B190-2DDB750D5B0A}">
      <dgm:prSet custT="1"/>
      <dgm:spPr/>
      <dgm:t>
        <a:bodyPr/>
        <a:lstStyle/>
        <a:p>
          <a:pPr algn="ctr"/>
          <a:r>
            <a:rPr lang="en-GB" sz="1000" b="0">
              <a:latin typeface="+mj-lt"/>
              <a:cs typeface="Times New Roman" panose="02020603050405020304" pitchFamily="18" charset="0"/>
            </a:rPr>
            <a:t>4.1 Unit testing</a:t>
          </a:r>
        </a:p>
      </dgm:t>
    </dgm:pt>
    <dgm:pt modelId="{67CFDB2B-6663-4842-A28B-4CA139A3521A}" type="parTrans" cxnId="{BB0D38DD-4C21-428C-A729-9D6E839C52F4}">
      <dgm:prSet/>
      <dgm:spPr/>
      <dgm:t>
        <a:bodyPr/>
        <a:lstStyle/>
        <a:p>
          <a:pPr algn="ctr"/>
          <a:endParaRPr lang="en-GB" sz="1800" b="0">
            <a:latin typeface="+mj-lt"/>
          </a:endParaRPr>
        </a:p>
      </dgm:t>
    </dgm:pt>
    <dgm:pt modelId="{08E205D0-996E-4C05-9DAA-0A3EDBEF1461}" type="sibTrans" cxnId="{BB0D38DD-4C21-428C-A729-9D6E839C52F4}">
      <dgm:prSet/>
      <dgm:spPr/>
      <dgm:t>
        <a:bodyPr/>
        <a:lstStyle/>
        <a:p>
          <a:pPr algn="ctr"/>
          <a:endParaRPr lang="en-GB" sz="1800" b="0">
            <a:latin typeface="+mj-lt"/>
          </a:endParaRPr>
        </a:p>
      </dgm:t>
    </dgm:pt>
    <dgm:pt modelId="{D0D25C7D-4328-45F0-8F53-04D8B61F2EF6}">
      <dgm:prSet custT="1"/>
      <dgm:spPr/>
      <dgm:t>
        <a:bodyPr/>
        <a:lstStyle/>
        <a:p>
          <a:pPr algn="ctr"/>
          <a:r>
            <a:rPr lang="en-GB" sz="1000" b="0">
              <a:latin typeface="+mj-lt"/>
              <a:cs typeface="Times New Roman" panose="02020603050405020304" pitchFamily="18" charset="0"/>
            </a:rPr>
            <a:t>4.2 Integration testing</a:t>
          </a:r>
        </a:p>
      </dgm:t>
    </dgm:pt>
    <dgm:pt modelId="{DE2DC99F-7708-41E3-A286-1047D7573EC2}" type="parTrans" cxnId="{34B5897F-0C08-46D4-BA90-27580BE91C54}">
      <dgm:prSet/>
      <dgm:spPr/>
      <dgm:t>
        <a:bodyPr/>
        <a:lstStyle/>
        <a:p>
          <a:pPr algn="ctr"/>
          <a:endParaRPr lang="en-GB" sz="1800" b="0">
            <a:latin typeface="+mj-lt"/>
          </a:endParaRPr>
        </a:p>
      </dgm:t>
    </dgm:pt>
    <dgm:pt modelId="{73EA64A0-054C-4981-BE26-F369FF6523A7}" type="sibTrans" cxnId="{34B5897F-0C08-46D4-BA90-27580BE91C54}">
      <dgm:prSet/>
      <dgm:spPr/>
      <dgm:t>
        <a:bodyPr/>
        <a:lstStyle/>
        <a:p>
          <a:pPr algn="ctr"/>
          <a:endParaRPr lang="en-GB" sz="1800" b="0">
            <a:latin typeface="+mj-lt"/>
          </a:endParaRPr>
        </a:p>
      </dgm:t>
    </dgm:pt>
    <dgm:pt modelId="{B6CD8180-24A9-464B-837A-6B99036E8EBB}">
      <dgm:prSet custT="1"/>
      <dgm:spPr/>
      <dgm:t>
        <a:bodyPr/>
        <a:lstStyle/>
        <a:p>
          <a:pPr algn="ctr"/>
          <a:r>
            <a:rPr lang="en-GB" sz="1000" b="0">
              <a:latin typeface="+mj-lt"/>
              <a:cs typeface="Times New Roman" panose="02020603050405020304" pitchFamily="18" charset="0"/>
            </a:rPr>
            <a:t>4.3 System testing</a:t>
          </a:r>
        </a:p>
      </dgm:t>
    </dgm:pt>
    <dgm:pt modelId="{6F00D170-DA2B-4F0D-B0BE-EF2FA52DBE42}" type="parTrans" cxnId="{3632F8F4-4AAA-41A1-9F05-F905D432B12C}">
      <dgm:prSet/>
      <dgm:spPr/>
      <dgm:t>
        <a:bodyPr/>
        <a:lstStyle/>
        <a:p>
          <a:pPr algn="ctr"/>
          <a:endParaRPr lang="en-GB" sz="1800" b="0">
            <a:latin typeface="+mj-lt"/>
          </a:endParaRPr>
        </a:p>
      </dgm:t>
    </dgm:pt>
    <dgm:pt modelId="{9CDF9B5C-1904-46B3-97A0-50A310446BBC}" type="sibTrans" cxnId="{3632F8F4-4AAA-41A1-9F05-F905D432B12C}">
      <dgm:prSet/>
      <dgm:spPr/>
      <dgm:t>
        <a:bodyPr/>
        <a:lstStyle/>
        <a:p>
          <a:pPr algn="ctr"/>
          <a:endParaRPr lang="en-GB" sz="1800" b="0">
            <a:latin typeface="+mj-lt"/>
          </a:endParaRPr>
        </a:p>
      </dgm:t>
    </dgm:pt>
    <dgm:pt modelId="{61FB7544-2F39-4D7C-8548-CD7784847F86}">
      <dgm:prSet custT="1"/>
      <dgm:spPr/>
      <dgm:t>
        <a:bodyPr/>
        <a:lstStyle/>
        <a:p>
          <a:pPr algn="ctr"/>
          <a:r>
            <a:rPr lang="en-GB" sz="1000" b="0" dirty="0">
              <a:latin typeface="+mj-lt"/>
              <a:cs typeface="Times New Roman" panose="02020603050405020304" pitchFamily="18" charset="0"/>
            </a:rPr>
            <a:t>3.6 Inform to the officer</a:t>
          </a:r>
        </a:p>
      </dgm:t>
    </dgm:pt>
    <dgm:pt modelId="{F4BAA72A-D647-4CF4-BFD5-9AA36F3ABA9E}" type="parTrans" cxnId="{5928357B-9F01-47E7-8FD7-4B78501A2F87}">
      <dgm:prSet/>
      <dgm:spPr/>
      <dgm:t>
        <a:bodyPr/>
        <a:lstStyle/>
        <a:p>
          <a:pPr algn="ctr"/>
          <a:endParaRPr lang="en-GB" sz="1800" b="0">
            <a:latin typeface="+mj-lt"/>
          </a:endParaRPr>
        </a:p>
      </dgm:t>
    </dgm:pt>
    <dgm:pt modelId="{EAF36DE6-B28F-4C7E-9252-F1FC2952721B}" type="sibTrans" cxnId="{5928357B-9F01-47E7-8FD7-4B78501A2F87}">
      <dgm:prSet/>
      <dgm:spPr/>
      <dgm:t>
        <a:bodyPr/>
        <a:lstStyle/>
        <a:p>
          <a:pPr algn="ctr"/>
          <a:endParaRPr lang="en-GB" sz="1800" b="0">
            <a:latin typeface="+mj-lt"/>
          </a:endParaRPr>
        </a:p>
      </dgm:t>
    </dgm:pt>
    <dgm:pt modelId="{3316DADB-7D3A-454D-8EB3-F882F41DC54E}">
      <dgm:prSet custT="1"/>
      <dgm:spPr/>
      <dgm:t>
        <a:bodyPr/>
        <a:lstStyle/>
        <a:p>
          <a:pPr algn="ctr"/>
          <a:r>
            <a:rPr lang="en-GB" sz="1000" b="0">
              <a:latin typeface="+mj-lt"/>
              <a:cs typeface="Times New Roman" panose="02020603050405020304" pitchFamily="18" charset="0"/>
            </a:rPr>
            <a:t>5. Finalize</a:t>
          </a:r>
        </a:p>
      </dgm:t>
    </dgm:pt>
    <dgm:pt modelId="{24C79D27-F826-4D53-BB45-B4B549E3B389}" type="parTrans" cxnId="{ACC7DCE7-4FAD-4277-98B7-0D167FF6FF70}">
      <dgm:prSet/>
      <dgm:spPr/>
      <dgm:t>
        <a:bodyPr/>
        <a:lstStyle/>
        <a:p>
          <a:pPr algn="ctr"/>
          <a:endParaRPr lang="en-GB" sz="1800" b="0">
            <a:latin typeface="+mj-lt"/>
          </a:endParaRPr>
        </a:p>
      </dgm:t>
    </dgm:pt>
    <dgm:pt modelId="{9A7C63F3-3F9F-45D7-A3CC-AA9422881EC4}" type="sibTrans" cxnId="{ACC7DCE7-4FAD-4277-98B7-0D167FF6FF70}">
      <dgm:prSet/>
      <dgm:spPr/>
      <dgm:t>
        <a:bodyPr/>
        <a:lstStyle/>
        <a:p>
          <a:pPr algn="ctr"/>
          <a:endParaRPr lang="en-GB" sz="1800" b="0">
            <a:latin typeface="+mj-lt"/>
          </a:endParaRPr>
        </a:p>
      </dgm:t>
    </dgm:pt>
    <dgm:pt modelId="{57390233-ED46-4687-B865-A285C03D6921}">
      <dgm:prSet custT="1"/>
      <dgm:spPr/>
      <dgm:t>
        <a:bodyPr/>
        <a:lstStyle/>
        <a:p>
          <a:pPr algn="ctr"/>
          <a:r>
            <a:rPr lang="en-GB" sz="1000" b="0">
              <a:latin typeface="+mj-lt"/>
              <a:cs typeface="Times New Roman" panose="02020603050405020304" pitchFamily="18" charset="0"/>
            </a:rPr>
            <a:t>5.1 Final report and research paper</a:t>
          </a:r>
        </a:p>
      </dgm:t>
    </dgm:pt>
    <dgm:pt modelId="{DFDB6863-E362-47B9-8A21-95DCBF5E45F6}" type="parTrans" cxnId="{F0B33536-CDB7-4916-BAAE-13B6B9017DBC}">
      <dgm:prSet/>
      <dgm:spPr/>
      <dgm:t>
        <a:bodyPr/>
        <a:lstStyle/>
        <a:p>
          <a:pPr algn="ctr"/>
          <a:endParaRPr lang="en-GB" sz="1800" b="0">
            <a:latin typeface="+mj-lt"/>
          </a:endParaRPr>
        </a:p>
      </dgm:t>
    </dgm:pt>
    <dgm:pt modelId="{B66A7625-77F0-4EA3-AED3-E45FEDFA039E}" type="sibTrans" cxnId="{F0B33536-CDB7-4916-BAAE-13B6B9017DBC}">
      <dgm:prSet/>
      <dgm:spPr/>
      <dgm:t>
        <a:bodyPr/>
        <a:lstStyle/>
        <a:p>
          <a:pPr algn="ctr"/>
          <a:endParaRPr lang="en-GB" sz="1800" b="0">
            <a:latin typeface="+mj-lt"/>
          </a:endParaRPr>
        </a:p>
      </dgm:t>
    </dgm:pt>
    <dgm:pt modelId="{58CE569A-833D-462B-BDBE-068EA9E97F9A}">
      <dgm:prSet custT="1"/>
      <dgm:spPr/>
      <dgm:t>
        <a:bodyPr/>
        <a:lstStyle/>
        <a:p>
          <a:pPr algn="ctr"/>
          <a:r>
            <a:rPr lang="en-GB" sz="1000" b="0" dirty="0">
              <a:latin typeface="+mj-lt"/>
              <a:cs typeface="Times New Roman" panose="02020603050405020304" pitchFamily="18" charset="0"/>
            </a:rPr>
            <a:t>3.5 Embedding the speeds beside the vehicles in the video</a:t>
          </a:r>
        </a:p>
      </dgm:t>
    </dgm:pt>
    <dgm:pt modelId="{ABC266B8-AA52-420A-83E7-130D6E5910A5}" type="parTrans" cxnId="{1941EE52-0D2A-43D1-9CB4-24E4552F9206}">
      <dgm:prSet/>
      <dgm:spPr/>
      <dgm:t>
        <a:bodyPr/>
        <a:lstStyle/>
        <a:p>
          <a:endParaRPr lang="en-US"/>
        </a:p>
      </dgm:t>
    </dgm:pt>
    <dgm:pt modelId="{6AB601E0-1A1E-4C1F-9B84-E5A05D74A1AD}" type="sibTrans" cxnId="{1941EE52-0D2A-43D1-9CB4-24E4552F9206}">
      <dgm:prSet/>
      <dgm:spPr/>
      <dgm:t>
        <a:bodyPr/>
        <a:lstStyle/>
        <a:p>
          <a:endParaRPr lang="en-US"/>
        </a:p>
      </dgm:t>
    </dgm:pt>
    <dgm:pt modelId="{793EC9E3-25A0-48A3-B6B1-D61B9F4BF53F}" type="pres">
      <dgm:prSet presAssocID="{77E4EFBE-6894-4751-A232-E471B3876981}" presName="hierChild1" presStyleCnt="0">
        <dgm:presLayoutVars>
          <dgm:orgChart val="1"/>
          <dgm:chPref val="1"/>
          <dgm:dir/>
          <dgm:animOne val="branch"/>
          <dgm:animLvl val="lvl"/>
          <dgm:resizeHandles/>
        </dgm:presLayoutVars>
      </dgm:prSet>
      <dgm:spPr/>
    </dgm:pt>
    <dgm:pt modelId="{F161B6F3-9B9B-4750-B0EA-DA81FCBA4581}" type="pres">
      <dgm:prSet presAssocID="{B06FD9A9-7EBF-4AB8-BFE5-D5365738A639}" presName="hierRoot1" presStyleCnt="0">
        <dgm:presLayoutVars>
          <dgm:hierBranch val="init"/>
        </dgm:presLayoutVars>
      </dgm:prSet>
      <dgm:spPr/>
    </dgm:pt>
    <dgm:pt modelId="{14E55F5B-8CD2-429F-99C4-DD71E506F24F}" type="pres">
      <dgm:prSet presAssocID="{B06FD9A9-7EBF-4AB8-BFE5-D5365738A639}" presName="rootComposite1" presStyleCnt="0"/>
      <dgm:spPr/>
    </dgm:pt>
    <dgm:pt modelId="{8A26651C-180E-45D8-8637-6AA677425AD1}" type="pres">
      <dgm:prSet presAssocID="{B06FD9A9-7EBF-4AB8-BFE5-D5365738A639}" presName="rootText1" presStyleLbl="node0" presStyleIdx="0" presStyleCnt="1" custScaleX="211061" custScaleY="83585">
        <dgm:presLayoutVars>
          <dgm:chPref val="3"/>
        </dgm:presLayoutVars>
      </dgm:prSet>
      <dgm:spPr/>
    </dgm:pt>
    <dgm:pt modelId="{2396E622-3AD3-4C1A-87EF-B89C9BCDB75F}" type="pres">
      <dgm:prSet presAssocID="{B06FD9A9-7EBF-4AB8-BFE5-D5365738A639}" presName="rootConnector1" presStyleLbl="node1" presStyleIdx="0" presStyleCnt="0"/>
      <dgm:spPr/>
    </dgm:pt>
    <dgm:pt modelId="{A83A7BB1-736B-428E-A6DD-BC7CAF75BF54}" type="pres">
      <dgm:prSet presAssocID="{B06FD9A9-7EBF-4AB8-BFE5-D5365738A639}" presName="hierChild2" presStyleCnt="0"/>
      <dgm:spPr/>
    </dgm:pt>
    <dgm:pt modelId="{CC603546-28E0-4186-9B56-E8CA45329FF7}" type="pres">
      <dgm:prSet presAssocID="{C3887A9C-2FE5-4289-99EF-8778F21CB16B}" presName="Name37" presStyleLbl="parChTrans1D2" presStyleIdx="0" presStyleCnt="5"/>
      <dgm:spPr/>
    </dgm:pt>
    <dgm:pt modelId="{679D5345-3A4A-410A-89B1-87F438C96065}" type="pres">
      <dgm:prSet presAssocID="{3A6BD1B7-E137-4C5B-ABBD-CE64EA1F551C}" presName="hierRoot2" presStyleCnt="0">
        <dgm:presLayoutVars>
          <dgm:hierBranch val="init"/>
        </dgm:presLayoutVars>
      </dgm:prSet>
      <dgm:spPr/>
    </dgm:pt>
    <dgm:pt modelId="{5A7A3C7F-9EB2-4626-B479-4E1F8D861E0F}" type="pres">
      <dgm:prSet presAssocID="{3A6BD1B7-E137-4C5B-ABBD-CE64EA1F551C}" presName="rootComposite" presStyleCnt="0"/>
      <dgm:spPr/>
    </dgm:pt>
    <dgm:pt modelId="{C6381F6B-7861-4B8A-A7A3-7BEAF6F56C2B}" type="pres">
      <dgm:prSet presAssocID="{3A6BD1B7-E137-4C5B-ABBD-CE64EA1F551C}" presName="rootText" presStyleLbl="node2" presStyleIdx="0" presStyleCnt="5" custScaleX="75132" custScaleY="75132" custLinFactNeighborX="-8095" custLinFactNeighborY="3286">
        <dgm:presLayoutVars>
          <dgm:chPref val="3"/>
        </dgm:presLayoutVars>
      </dgm:prSet>
      <dgm:spPr/>
    </dgm:pt>
    <dgm:pt modelId="{DDCBBEAE-4F0B-46E3-B107-2A01ECAE8986}" type="pres">
      <dgm:prSet presAssocID="{3A6BD1B7-E137-4C5B-ABBD-CE64EA1F551C}" presName="rootConnector" presStyleLbl="node2" presStyleIdx="0" presStyleCnt="5"/>
      <dgm:spPr/>
    </dgm:pt>
    <dgm:pt modelId="{AC105C6E-C994-483C-A01B-01DDB8B09BF7}" type="pres">
      <dgm:prSet presAssocID="{3A6BD1B7-E137-4C5B-ABBD-CE64EA1F551C}" presName="hierChild4" presStyleCnt="0"/>
      <dgm:spPr/>
    </dgm:pt>
    <dgm:pt modelId="{2BC02508-7AC4-4081-9903-04BE673DFFB8}" type="pres">
      <dgm:prSet presAssocID="{3B32F26F-7ABD-4DEC-BB01-DFFF5508B3C2}" presName="Name37" presStyleLbl="parChTrans1D3" presStyleIdx="0" presStyleCnt="17"/>
      <dgm:spPr/>
    </dgm:pt>
    <dgm:pt modelId="{F9D1D3F5-E375-48E5-8D4F-E6B80571A8DF}" type="pres">
      <dgm:prSet presAssocID="{5C2C6847-67C7-4C33-8DB4-317B73A4CFD2}" presName="hierRoot2" presStyleCnt="0">
        <dgm:presLayoutVars>
          <dgm:hierBranch val="init"/>
        </dgm:presLayoutVars>
      </dgm:prSet>
      <dgm:spPr/>
    </dgm:pt>
    <dgm:pt modelId="{DAAC31A8-2891-423A-AABF-579694CF6E1A}" type="pres">
      <dgm:prSet presAssocID="{5C2C6847-67C7-4C33-8DB4-317B73A4CFD2}" presName="rootComposite" presStyleCnt="0"/>
      <dgm:spPr/>
    </dgm:pt>
    <dgm:pt modelId="{59CD2FCB-BC12-4983-9423-15B759AF811B}" type="pres">
      <dgm:prSet presAssocID="{5C2C6847-67C7-4C33-8DB4-317B73A4CFD2}" presName="rootText" presStyleLbl="node3" presStyleIdx="0" presStyleCnt="17" custScaleX="101849" custScaleY="75132" custLinFactNeighborX="-7388">
        <dgm:presLayoutVars>
          <dgm:chPref val="3"/>
        </dgm:presLayoutVars>
      </dgm:prSet>
      <dgm:spPr/>
    </dgm:pt>
    <dgm:pt modelId="{26CA74B2-D70A-42C1-AF66-C0913264E3E8}" type="pres">
      <dgm:prSet presAssocID="{5C2C6847-67C7-4C33-8DB4-317B73A4CFD2}" presName="rootConnector" presStyleLbl="node3" presStyleIdx="0" presStyleCnt="17"/>
      <dgm:spPr/>
    </dgm:pt>
    <dgm:pt modelId="{FBB244E3-EE93-4565-9F9D-CA1DA57B7E1C}" type="pres">
      <dgm:prSet presAssocID="{5C2C6847-67C7-4C33-8DB4-317B73A4CFD2}" presName="hierChild4" presStyleCnt="0"/>
      <dgm:spPr/>
    </dgm:pt>
    <dgm:pt modelId="{CD7361C2-A477-4E90-B394-8C3D6F17FD04}" type="pres">
      <dgm:prSet presAssocID="{5C2C6847-67C7-4C33-8DB4-317B73A4CFD2}" presName="hierChild5" presStyleCnt="0"/>
      <dgm:spPr/>
    </dgm:pt>
    <dgm:pt modelId="{405EC9AE-4B29-4D81-8187-679F2743C631}" type="pres">
      <dgm:prSet presAssocID="{4A434436-F45F-4A25-B95A-6EFF68C0A4DA}" presName="Name37" presStyleLbl="parChTrans1D3" presStyleIdx="1" presStyleCnt="17"/>
      <dgm:spPr/>
    </dgm:pt>
    <dgm:pt modelId="{C3458F60-F769-43CF-8848-F1FD3DE7776F}" type="pres">
      <dgm:prSet presAssocID="{91DDAA3C-424B-4C89-AB9E-6A49EE5A7B32}" presName="hierRoot2" presStyleCnt="0">
        <dgm:presLayoutVars>
          <dgm:hierBranch val="init"/>
        </dgm:presLayoutVars>
      </dgm:prSet>
      <dgm:spPr/>
    </dgm:pt>
    <dgm:pt modelId="{B57B9FF8-E289-4CAB-B119-F4814F011F64}" type="pres">
      <dgm:prSet presAssocID="{91DDAA3C-424B-4C89-AB9E-6A49EE5A7B32}" presName="rootComposite" presStyleCnt="0"/>
      <dgm:spPr/>
    </dgm:pt>
    <dgm:pt modelId="{259BA1AB-0A32-47B1-B795-929189191D1E}" type="pres">
      <dgm:prSet presAssocID="{91DDAA3C-424B-4C89-AB9E-6A49EE5A7B32}" presName="rootText" presStyleLbl="node3" presStyleIdx="1" presStyleCnt="17" custScaleX="101849" custScaleY="75132" custLinFactNeighborX="-5746" custLinFactNeighborY="-1643">
        <dgm:presLayoutVars>
          <dgm:chPref val="3"/>
        </dgm:presLayoutVars>
      </dgm:prSet>
      <dgm:spPr/>
    </dgm:pt>
    <dgm:pt modelId="{0EA18413-66CF-4B77-8384-091FB59778CD}" type="pres">
      <dgm:prSet presAssocID="{91DDAA3C-424B-4C89-AB9E-6A49EE5A7B32}" presName="rootConnector" presStyleLbl="node3" presStyleIdx="1" presStyleCnt="17"/>
      <dgm:spPr/>
    </dgm:pt>
    <dgm:pt modelId="{32BC161D-C231-4E90-80BD-CA5D2A196325}" type="pres">
      <dgm:prSet presAssocID="{91DDAA3C-424B-4C89-AB9E-6A49EE5A7B32}" presName="hierChild4" presStyleCnt="0"/>
      <dgm:spPr/>
    </dgm:pt>
    <dgm:pt modelId="{DBAFEAE1-32A2-4B50-9CFF-6DA2E9F1E6E5}" type="pres">
      <dgm:prSet presAssocID="{91DDAA3C-424B-4C89-AB9E-6A49EE5A7B32}" presName="hierChild5" presStyleCnt="0"/>
      <dgm:spPr/>
    </dgm:pt>
    <dgm:pt modelId="{00B5F560-65DF-4D4F-A3F7-A4A0ACBB534B}" type="pres">
      <dgm:prSet presAssocID="{676DF808-3752-4267-B7EE-AD35F88B19E4}" presName="Name37" presStyleLbl="parChTrans1D3" presStyleIdx="2" presStyleCnt="17"/>
      <dgm:spPr/>
    </dgm:pt>
    <dgm:pt modelId="{C49F3FFC-EF13-4611-85C3-67C548FEB662}" type="pres">
      <dgm:prSet presAssocID="{F6EBC441-7A88-4402-94DF-25CD13576AA2}" presName="hierRoot2" presStyleCnt="0">
        <dgm:presLayoutVars>
          <dgm:hierBranch val="init"/>
        </dgm:presLayoutVars>
      </dgm:prSet>
      <dgm:spPr/>
    </dgm:pt>
    <dgm:pt modelId="{C04093E4-E616-4D81-8F8D-08FCACDB4747}" type="pres">
      <dgm:prSet presAssocID="{F6EBC441-7A88-4402-94DF-25CD13576AA2}" presName="rootComposite" presStyleCnt="0"/>
      <dgm:spPr/>
    </dgm:pt>
    <dgm:pt modelId="{05CD4E52-8EEC-4F84-8343-B89FDFF5E317}" type="pres">
      <dgm:prSet presAssocID="{F6EBC441-7A88-4402-94DF-25CD13576AA2}" presName="rootText" presStyleLbl="node3" presStyleIdx="2" presStyleCnt="17" custScaleX="100368" custScaleY="75132" custLinFactNeighborX="-5745" custLinFactNeighborY="-3286">
        <dgm:presLayoutVars>
          <dgm:chPref val="3"/>
        </dgm:presLayoutVars>
      </dgm:prSet>
      <dgm:spPr/>
    </dgm:pt>
    <dgm:pt modelId="{41E1234E-C484-4D47-8E9B-33262383C979}" type="pres">
      <dgm:prSet presAssocID="{F6EBC441-7A88-4402-94DF-25CD13576AA2}" presName="rootConnector" presStyleLbl="node3" presStyleIdx="2" presStyleCnt="17"/>
      <dgm:spPr/>
    </dgm:pt>
    <dgm:pt modelId="{80A5428E-D4D6-43DF-992E-2FAD083B35AB}" type="pres">
      <dgm:prSet presAssocID="{F6EBC441-7A88-4402-94DF-25CD13576AA2}" presName="hierChild4" presStyleCnt="0"/>
      <dgm:spPr/>
    </dgm:pt>
    <dgm:pt modelId="{61AD79D6-49D9-4951-BA0C-FEEA2A0522F6}" type="pres">
      <dgm:prSet presAssocID="{F6EBC441-7A88-4402-94DF-25CD13576AA2}" presName="hierChild5" presStyleCnt="0"/>
      <dgm:spPr/>
    </dgm:pt>
    <dgm:pt modelId="{AF60AAA1-7D43-4FC4-A9EE-247B68C20DB5}" type="pres">
      <dgm:prSet presAssocID="{3A6BD1B7-E137-4C5B-ABBD-CE64EA1F551C}" presName="hierChild5" presStyleCnt="0"/>
      <dgm:spPr/>
    </dgm:pt>
    <dgm:pt modelId="{AE550FBB-B445-414E-B2F2-4A568640EA29}" type="pres">
      <dgm:prSet presAssocID="{AD0306DA-0D72-4D79-9B8A-172CC8A1E6E6}" presName="Name37" presStyleLbl="parChTrans1D2" presStyleIdx="1" presStyleCnt="5"/>
      <dgm:spPr/>
    </dgm:pt>
    <dgm:pt modelId="{AE67F4E4-0111-4DB2-B0DF-1E1A372744F6}" type="pres">
      <dgm:prSet presAssocID="{B4ECE28B-0188-42C4-8391-70FC6BC31326}" presName="hierRoot2" presStyleCnt="0">
        <dgm:presLayoutVars>
          <dgm:hierBranch val="init"/>
        </dgm:presLayoutVars>
      </dgm:prSet>
      <dgm:spPr/>
    </dgm:pt>
    <dgm:pt modelId="{7BC956C4-4F94-4F0D-80FB-72CCDBFD25AE}" type="pres">
      <dgm:prSet presAssocID="{B4ECE28B-0188-42C4-8391-70FC6BC31326}" presName="rootComposite" presStyleCnt="0"/>
      <dgm:spPr/>
    </dgm:pt>
    <dgm:pt modelId="{3880328B-B05B-45C0-89A9-63E033CFA860}" type="pres">
      <dgm:prSet presAssocID="{B4ECE28B-0188-42C4-8391-70FC6BC31326}" presName="rootText" presStyleLbl="node2" presStyleIdx="1" presStyleCnt="5" custScaleX="75132" custScaleY="75132" custLinFactNeighborX="-4872" custLinFactNeighborY="4929">
        <dgm:presLayoutVars>
          <dgm:chPref val="3"/>
        </dgm:presLayoutVars>
      </dgm:prSet>
      <dgm:spPr/>
    </dgm:pt>
    <dgm:pt modelId="{9488052D-D699-4F57-AB45-1E738B1F143A}" type="pres">
      <dgm:prSet presAssocID="{B4ECE28B-0188-42C4-8391-70FC6BC31326}" presName="rootConnector" presStyleLbl="node2" presStyleIdx="1" presStyleCnt="5"/>
      <dgm:spPr/>
    </dgm:pt>
    <dgm:pt modelId="{74B9B5C3-F8C8-4B2B-8DDB-10B6A6678EEE}" type="pres">
      <dgm:prSet presAssocID="{B4ECE28B-0188-42C4-8391-70FC6BC31326}" presName="hierChild4" presStyleCnt="0"/>
      <dgm:spPr/>
    </dgm:pt>
    <dgm:pt modelId="{01E67853-1668-4FF3-9C5D-B5196C5A4E4D}" type="pres">
      <dgm:prSet presAssocID="{E2A28F45-3D9D-44BE-A885-820415A48EAD}" presName="Name37" presStyleLbl="parChTrans1D3" presStyleIdx="3" presStyleCnt="17"/>
      <dgm:spPr/>
    </dgm:pt>
    <dgm:pt modelId="{AC4B9AC3-B5D8-4F6F-9062-1704F4E2134F}" type="pres">
      <dgm:prSet presAssocID="{97A62C49-5D7F-45DA-B237-3460DC8E3105}" presName="hierRoot2" presStyleCnt="0">
        <dgm:presLayoutVars>
          <dgm:hierBranch val="init"/>
        </dgm:presLayoutVars>
      </dgm:prSet>
      <dgm:spPr/>
    </dgm:pt>
    <dgm:pt modelId="{CC733A61-A2DD-45FC-8715-A8999A7CCAF6}" type="pres">
      <dgm:prSet presAssocID="{97A62C49-5D7F-45DA-B237-3460DC8E3105}" presName="rootComposite" presStyleCnt="0"/>
      <dgm:spPr/>
    </dgm:pt>
    <dgm:pt modelId="{3F81985D-6E44-4038-BCE6-82116AEBDC08}" type="pres">
      <dgm:prSet presAssocID="{97A62C49-5D7F-45DA-B237-3460DC8E3105}" presName="rootText" presStyleLbl="node3" presStyleIdx="3" presStyleCnt="17" custScaleX="111653" custScaleY="75132" custLinFactNeighborX="-8986">
        <dgm:presLayoutVars>
          <dgm:chPref val="3"/>
        </dgm:presLayoutVars>
      </dgm:prSet>
      <dgm:spPr/>
    </dgm:pt>
    <dgm:pt modelId="{EC53671E-6455-4503-BC8A-D17DCC9834BA}" type="pres">
      <dgm:prSet presAssocID="{97A62C49-5D7F-45DA-B237-3460DC8E3105}" presName="rootConnector" presStyleLbl="node3" presStyleIdx="3" presStyleCnt="17"/>
      <dgm:spPr/>
    </dgm:pt>
    <dgm:pt modelId="{B11312AE-32AF-4AB5-83F7-EFAD8292DB54}" type="pres">
      <dgm:prSet presAssocID="{97A62C49-5D7F-45DA-B237-3460DC8E3105}" presName="hierChild4" presStyleCnt="0"/>
      <dgm:spPr/>
    </dgm:pt>
    <dgm:pt modelId="{9935BDF9-2BE6-4515-9643-71E5BD2DD87D}" type="pres">
      <dgm:prSet presAssocID="{97A62C49-5D7F-45DA-B237-3460DC8E3105}" presName="hierChild5" presStyleCnt="0"/>
      <dgm:spPr/>
    </dgm:pt>
    <dgm:pt modelId="{74AC30E5-42DA-44F2-9122-F587C6B5176E}" type="pres">
      <dgm:prSet presAssocID="{99FBCE24-2E7D-41D6-B219-2E0BE7B21D9F}" presName="Name37" presStyleLbl="parChTrans1D3" presStyleIdx="4" presStyleCnt="17"/>
      <dgm:spPr/>
    </dgm:pt>
    <dgm:pt modelId="{242F4585-3875-40EF-B942-5C70852FA494}" type="pres">
      <dgm:prSet presAssocID="{957BB247-96C0-4205-8FB8-E9619A0B77E8}" presName="hierRoot2" presStyleCnt="0">
        <dgm:presLayoutVars>
          <dgm:hierBranch val="init"/>
        </dgm:presLayoutVars>
      </dgm:prSet>
      <dgm:spPr/>
    </dgm:pt>
    <dgm:pt modelId="{5E621457-241C-4D8B-9270-B4D8BADCCEC1}" type="pres">
      <dgm:prSet presAssocID="{957BB247-96C0-4205-8FB8-E9619A0B77E8}" presName="rootComposite" presStyleCnt="0"/>
      <dgm:spPr/>
    </dgm:pt>
    <dgm:pt modelId="{A1BE16C9-977A-4884-8F58-87B447C1D463}" type="pres">
      <dgm:prSet presAssocID="{957BB247-96C0-4205-8FB8-E9619A0B77E8}" presName="rootText" presStyleLbl="node3" presStyleIdx="4" presStyleCnt="17" custScaleX="111977" custScaleY="75132" custLinFactNeighborX="-8986">
        <dgm:presLayoutVars>
          <dgm:chPref val="3"/>
        </dgm:presLayoutVars>
      </dgm:prSet>
      <dgm:spPr/>
    </dgm:pt>
    <dgm:pt modelId="{56BE2132-D1F2-4603-AA1F-6864D9CBBD68}" type="pres">
      <dgm:prSet presAssocID="{957BB247-96C0-4205-8FB8-E9619A0B77E8}" presName="rootConnector" presStyleLbl="node3" presStyleIdx="4" presStyleCnt="17"/>
      <dgm:spPr/>
    </dgm:pt>
    <dgm:pt modelId="{27F782F9-D1DB-47CC-AD40-0E1985A97AD6}" type="pres">
      <dgm:prSet presAssocID="{957BB247-96C0-4205-8FB8-E9619A0B77E8}" presName="hierChild4" presStyleCnt="0"/>
      <dgm:spPr/>
    </dgm:pt>
    <dgm:pt modelId="{32EEA0A6-0086-4864-8A1B-D9CB58D5EFF1}" type="pres">
      <dgm:prSet presAssocID="{957BB247-96C0-4205-8FB8-E9619A0B77E8}" presName="hierChild5" presStyleCnt="0"/>
      <dgm:spPr/>
    </dgm:pt>
    <dgm:pt modelId="{1C46DBF5-9F50-4E00-9973-3DB1D7630AA7}" type="pres">
      <dgm:prSet presAssocID="{64AEAFE8-9DE4-4A87-92F2-DCD0B435384E}" presName="Name37" presStyleLbl="parChTrans1D3" presStyleIdx="5" presStyleCnt="17"/>
      <dgm:spPr/>
    </dgm:pt>
    <dgm:pt modelId="{3079BAEF-B563-4EFE-B793-3543D197A5D0}" type="pres">
      <dgm:prSet presAssocID="{B68397D8-57C7-41A4-B92A-95B431EB198C}" presName="hierRoot2" presStyleCnt="0">
        <dgm:presLayoutVars>
          <dgm:hierBranch val="init"/>
        </dgm:presLayoutVars>
      </dgm:prSet>
      <dgm:spPr/>
    </dgm:pt>
    <dgm:pt modelId="{2774E239-DE48-4363-B41D-094DE0FF9A78}" type="pres">
      <dgm:prSet presAssocID="{B68397D8-57C7-41A4-B92A-95B431EB198C}" presName="rootComposite" presStyleCnt="0"/>
      <dgm:spPr/>
    </dgm:pt>
    <dgm:pt modelId="{E9C2EBE0-CCFC-402B-B0DB-6C7B3453DDCD}" type="pres">
      <dgm:prSet presAssocID="{B68397D8-57C7-41A4-B92A-95B431EB198C}" presName="rootText" presStyleLbl="node3" presStyleIdx="5" presStyleCnt="17" custScaleX="112645" custScaleY="75132" custLinFactNeighborX="-8986">
        <dgm:presLayoutVars>
          <dgm:chPref val="3"/>
        </dgm:presLayoutVars>
      </dgm:prSet>
      <dgm:spPr/>
    </dgm:pt>
    <dgm:pt modelId="{3CC219A4-8EE6-4B63-82E3-F98017D53FB6}" type="pres">
      <dgm:prSet presAssocID="{B68397D8-57C7-41A4-B92A-95B431EB198C}" presName="rootConnector" presStyleLbl="node3" presStyleIdx="5" presStyleCnt="17"/>
      <dgm:spPr/>
    </dgm:pt>
    <dgm:pt modelId="{9A2867C2-0F2A-44D5-8CAA-AE8072A6AAF9}" type="pres">
      <dgm:prSet presAssocID="{B68397D8-57C7-41A4-B92A-95B431EB198C}" presName="hierChild4" presStyleCnt="0"/>
      <dgm:spPr/>
    </dgm:pt>
    <dgm:pt modelId="{4CBF67E3-A7DD-43A3-8F61-204694CF6192}" type="pres">
      <dgm:prSet presAssocID="{B68397D8-57C7-41A4-B92A-95B431EB198C}" presName="hierChild5" presStyleCnt="0"/>
      <dgm:spPr/>
    </dgm:pt>
    <dgm:pt modelId="{0F9FAB27-84C3-48C0-8B30-3D95762F1750}" type="pres">
      <dgm:prSet presAssocID="{8D71E0FC-E3CA-45F9-A4D4-C122756FCFD1}" presName="Name37" presStyleLbl="parChTrans1D3" presStyleIdx="6" presStyleCnt="17"/>
      <dgm:spPr/>
    </dgm:pt>
    <dgm:pt modelId="{EF571024-D102-48C4-99C3-77C660B7EF9B}" type="pres">
      <dgm:prSet presAssocID="{0E74B4DC-D1D0-4E70-98DA-E33B78F8202F}" presName="hierRoot2" presStyleCnt="0">
        <dgm:presLayoutVars>
          <dgm:hierBranch val="init"/>
        </dgm:presLayoutVars>
      </dgm:prSet>
      <dgm:spPr/>
    </dgm:pt>
    <dgm:pt modelId="{2DB70F4D-42EC-426F-876A-7DD3FF76D37B}" type="pres">
      <dgm:prSet presAssocID="{0E74B4DC-D1D0-4E70-98DA-E33B78F8202F}" presName="rootComposite" presStyleCnt="0"/>
      <dgm:spPr/>
    </dgm:pt>
    <dgm:pt modelId="{D4333132-8395-4D05-B661-D83665DCC578}" type="pres">
      <dgm:prSet presAssocID="{0E74B4DC-D1D0-4E70-98DA-E33B78F8202F}" presName="rootText" presStyleLbl="node3" presStyleIdx="6" presStyleCnt="17" custScaleX="112645" custScaleY="75132" custLinFactNeighborX="-8986">
        <dgm:presLayoutVars>
          <dgm:chPref val="3"/>
        </dgm:presLayoutVars>
      </dgm:prSet>
      <dgm:spPr/>
    </dgm:pt>
    <dgm:pt modelId="{78967B72-5259-4B61-AE38-B6248C30C156}" type="pres">
      <dgm:prSet presAssocID="{0E74B4DC-D1D0-4E70-98DA-E33B78F8202F}" presName="rootConnector" presStyleLbl="node3" presStyleIdx="6" presStyleCnt="17"/>
      <dgm:spPr/>
    </dgm:pt>
    <dgm:pt modelId="{27FBB5C2-3482-4882-B4B4-4D3DFC0E347E}" type="pres">
      <dgm:prSet presAssocID="{0E74B4DC-D1D0-4E70-98DA-E33B78F8202F}" presName="hierChild4" presStyleCnt="0"/>
      <dgm:spPr/>
    </dgm:pt>
    <dgm:pt modelId="{5907072A-F9D3-444C-AB58-14138B34C1B2}" type="pres">
      <dgm:prSet presAssocID="{0E74B4DC-D1D0-4E70-98DA-E33B78F8202F}" presName="hierChild5" presStyleCnt="0"/>
      <dgm:spPr/>
    </dgm:pt>
    <dgm:pt modelId="{CDBE8010-AE6C-46E2-9977-EBC39C8324EC}" type="pres">
      <dgm:prSet presAssocID="{B4ECE28B-0188-42C4-8391-70FC6BC31326}" presName="hierChild5" presStyleCnt="0"/>
      <dgm:spPr/>
    </dgm:pt>
    <dgm:pt modelId="{6B6CF781-E6FE-49E1-B940-C41E2C7A0A96}" type="pres">
      <dgm:prSet presAssocID="{584FEFB7-DAA2-4BC3-8DA7-136FBF350461}" presName="Name37" presStyleLbl="parChTrans1D2" presStyleIdx="2" presStyleCnt="5"/>
      <dgm:spPr/>
    </dgm:pt>
    <dgm:pt modelId="{A485FC29-2E8E-43B2-A8F6-016F6BC72028}" type="pres">
      <dgm:prSet presAssocID="{3A1BAC50-3F86-4A66-BD36-2A40BA7BE91D}" presName="hierRoot2" presStyleCnt="0">
        <dgm:presLayoutVars>
          <dgm:hierBranch val="init"/>
        </dgm:presLayoutVars>
      </dgm:prSet>
      <dgm:spPr/>
    </dgm:pt>
    <dgm:pt modelId="{585B284F-5FA3-424D-B00F-CE19B45FD76B}" type="pres">
      <dgm:prSet presAssocID="{3A1BAC50-3F86-4A66-BD36-2A40BA7BE91D}" presName="rootComposite" presStyleCnt="0"/>
      <dgm:spPr/>
    </dgm:pt>
    <dgm:pt modelId="{FF1E8254-CFB7-4358-9F15-5731CE3A3EAA}" type="pres">
      <dgm:prSet presAssocID="{3A1BAC50-3F86-4A66-BD36-2A40BA7BE91D}" presName="rootText" presStyleLbl="node2" presStyleIdx="2" presStyleCnt="5" custScaleX="113291" custScaleY="75132" custLinFactNeighborX="707" custLinFactNeighborY="3286">
        <dgm:presLayoutVars>
          <dgm:chPref val="3"/>
        </dgm:presLayoutVars>
      </dgm:prSet>
      <dgm:spPr/>
    </dgm:pt>
    <dgm:pt modelId="{A5EA9C04-FD68-4A4F-B05F-D09007DFE741}" type="pres">
      <dgm:prSet presAssocID="{3A1BAC50-3F86-4A66-BD36-2A40BA7BE91D}" presName="rootConnector" presStyleLbl="node2" presStyleIdx="2" presStyleCnt="5"/>
      <dgm:spPr/>
    </dgm:pt>
    <dgm:pt modelId="{ED43B605-0745-4A8B-BE8D-46AD6DD96A63}" type="pres">
      <dgm:prSet presAssocID="{3A1BAC50-3F86-4A66-BD36-2A40BA7BE91D}" presName="hierChild4" presStyleCnt="0"/>
      <dgm:spPr/>
    </dgm:pt>
    <dgm:pt modelId="{1827885B-F21B-4894-8D06-09F52E97128D}" type="pres">
      <dgm:prSet presAssocID="{652E5F15-79A2-4D3A-ADD4-61C512D06647}" presName="Name37" presStyleLbl="parChTrans1D3" presStyleIdx="7" presStyleCnt="17"/>
      <dgm:spPr/>
    </dgm:pt>
    <dgm:pt modelId="{8ACA6F6D-66B2-4FAA-9265-DA2159B16916}" type="pres">
      <dgm:prSet presAssocID="{5C0DA7A1-98F1-4D28-A934-2D9E70CBEE4A}" presName="hierRoot2" presStyleCnt="0">
        <dgm:presLayoutVars>
          <dgm:hierBranch val="init"/>
        </dgm:presLayoutVars>
      </dgm:prSet>
      <dgm:spPr/>
    </dgm:pt>
    <dgm:pt modelId="{D190EC44-6899-4AFD-9E2E-F22D645F8C05}" type="pres">
      <dgm:prSet presAssocID="{5C0DA7A1-98F1-4D28-A934-2D9E70CBEE4A}" presName="rootComposite" presStyleCnt="0"/>
      <dgm:spPr/>
    </dgm:pt>
    <dgm:pt modelId="{DDBED57F-A1F4-493F-9878-CE704166AC25}" type="pres">
      <dgm:prSet presAssocID="{5C0DA7A1-98F1-4D28-A934-2D9E70CBEE4A}" presName="rootText" presStyleLbl="node3" presStyleIdx="7" presStyleCnt="17" custScaleX="147976" custScaleY="104320" custLinFactNeighborX="-6852">
        <dgm:presLayoutVars>
          <dgm:chPref val="3"/>
        </dgm:presLayoutVars>
      </dgm:prSet>
      <dgm:spPr/>
    </dgm:pt>
    <dgm:pt modelId="{9DE2B788-414E-4645-8773-E7436C57AD7A}" type="pres">
      <dgm:prSet presAssocID="{5C0DA7A1-98F1-4D28-A934-2D9E70CBEE4A}" presName="rootConnector" presStyleLbl="node3" presStyleIdx="7" presStyleCnt="17"/>
      <dgm:spPr/>
    </dgm:pt>
    <dgm:pt modelId="{F1B33E43-37F4-44E3-957C-7BF9424151A0}" type="pres">
      <dgm:prSet presAssocID="{5C0DA7A1-98F1-4D28-A934-2D9E70CBEE4A}" presName="hierChild4" presStyleCnt="0"/>
      <dgm:spPr/>
    </dgm:pt>
    <dgm:pt modelId="{781FFB72-A3FD-4796-A170-9B551722A025}" type="pres">
      <dgm:prSet presAssocID="{5C0DA7A1-98F1-4D28-A934-2D9E70CBEE4A}" presName="hierChild5" presStyleCnt="0"/>
      <dgm:spPr/>
    </dgm:pt>
    <dgm:pt modelId="{BEECF9CE-5697-4B43-90A8-F604679FDC3F}" type="pres">
      <dgm:prSet presAssocID="{10B77F52-0901-49B6-BB11-7627EA0EF696}" presName="Name37" presStyleLbl="parChTrans1D3" presStyleIdx="8" presStyleCnt="17"/>
      <dgm:spPr/>
    </dgm:pt>
    <dgm:pt modelId="{062FA985-B094-48AC-939C-6ED4FBFC2B44}" type="pres">
      <dgm:prSet presAssocID="{75AF83BE-810C-4EF3-90AB-58DE638A3D5D}" presName="hierRoot2" presStyleCnt="0">
        <dgm:presLayoutVars>
          <dgm:hierBranch val="init"/>
        </dgm:presLayoutVars>
      </dgm:prSet>
      <dgm:spPr/>
    </dgm:pt>
    <dgm:pt modelId="{9DF07138-9BCB-4372-8620-EB4C4006876E}" type="pres">
      <dgm:prSet presAssocID="{75AF83BE-810C-4EF3-90AB-58DE638A3D5D}" presName="rootComposite" presStyleCnt="0"/>
      <dgm:spPr/>
    </dgm:pt>
    <dgm:pt modelId="{D174BD96-690F-4821-BDBB-BF1FA0688639}" type="pres">
      <dgm:prSet presAssocID="{75AF83BE-810C-4EF3-90AB-58DE638A3D5D}" presName="rootText" presStyleLbl="node3" presStyleIdx="8" presStyleCnt="17" custScaleX="125364" custScaleY="75132" custLinFactNeighborX="-5866" custLinFactNeighborY="-1972">
        <dgm:presLayoutVars>
          <dgm:chPref val="3"/>
        </dgm:presLayoutVars>
      </dgm:prSet>
      <dgm:spPr/>
    </dgm:pt>
    <dgm:pt modelId="{5DDD730F-020E-4DBC-ACC4-39D9AB2DEEF7}" type="pres">
      <dgm:prSet presAssocID="{75AF83BE-810C-4EF3-90AB-58DE638A3D5D}" presName="rootConnector" presStyleLbl="node3" presStyleIdx="8" presStyleCnt="17"/>
      <dgm:spPr/>
    </dgm:pt>
    <dgm:pt modelId="{5FE19C4F-1D4E-45F9-896A-BCEB29A3E5F5}" type="pres">
      <dgm:prSet presAssocID="{75AF83BE-810C-4EF3-90AB-58DE638A3D5D}" presName="hierChild4" presStyleCnt="0"/>
      <dgm:spPr/>
    </dgm:pt>
    <dgm:pt modelId="{F5E6B6DD-2F8F-482F-919F-046A4643763D}" type="pres">
      <dgm:prSet presAssocID="{75AF83BE-810C-4EF3-90AB-58DE638A3D5D}" presName="hierChild5" presStyleCnt="0"/>
      <dgm:spPr/>
    </dgm:pt>
    <dgm:pt modelId="{12A9F1A0-EA8F-47E2-8CEA-49CAA403F236}" type="pres">
      <dgm:prSet presAssocID="{D0ECAC28-70F9-49B5-91E9-CC3AA35E3171}" presName="Name37" presStyleLbl="parChTrans1D3" presStyleIdx="9" presStyleCnt="17"/>
      <dgm:spPr/>
    </dgm:pt>
    <dgm:pt modelId="{18EC7143-2AB8-4E67-8D89-40EF55BA756B}" type="pres">
      <dgm:prSet presAssocID="{2EA0E40C-ECD4-48E6-91B7-2BBD68287BFB}" presName="hierRoot2" presStyleCnt="0">
        <dgm:presLayoutVars>
          <dgm:hierBranch val="init"/>
        </dgm:presLayoutVars>
      </dgm:prSet>
      <dgm:spPr/>
    </dgm:pt>
    <dgm:pt modelId="{9C819D86-BCF5-4BE3-A921-1744B3DEFD4B}" type="pres">
      <dgm:prSet presAssocID="{2EA0E40C-ECD4-48E6-91B7-2BBD68287BFB}" presName="rootComposite" presStyleCnt="0"/>
      <dgm:spPr/>
    </dgm:pt>
    <dgm:pt modelId="{6F0A0EBA-4839-4F14-86ED-8A18487B77A0}" type="pres">
      <dgm:prSet presAssocID="{2EA0E40C-ECD4-48E6-91B7-2BBD68287BFB}" presName="rootText" presStyleLbl="node3" presStyleIdx="9" presStyleCnt="17" custScaleX="167656" custScaleY="112610" custLinFactNeighborX="-4880" custLinFactNeighborY="-3944">
        <dgm:presLayoutVars>
          <dgm:chPref val="3"/>
        </dgm:presLayoutVars>
      </dgm:prSet>
      <dgm:spPr/>
    </dgm:pt>
    <dgm:pt modelId="{D3D1F7EC-18CE-401D-80EF-E9389FE6227F}" type="pres">
      <dgm:prSet presAssocID="{2EA0E40C-ECD4-48E6-91B7-2BBD68287BFB}" presName="rootConnector" presStyleLbl="node3" presStyleIdx="9" presStyleCnt="17"/>
      <dgm:spPr/>
    </dgm:pt>
    <dgm:pt modelId="{DAC3D3F1-17F6-41EB-A8DE-4BF21AB6CF66}" type="pres">
      <dgm:prSet presAssocID="{2EA0E40C-ECD4-48E6-91B7-2BBD68287BFB}" presName="hierChild4" presStyleCnt="0"/>
      <dgm:spPr/>
    </dgm:pt>
    <dgm:pt modelId="{4913A707-165E-4A80-8622-2B94A4E96829}" type="pres">
      <dgm:prSet presAssocID="{2EA0E40C-ECD4-48E6-91B7-2BBD68287BFB}" presName="hierChild5" presStyleCnt="0"/>
      <dgm:spPr/>
    </dgm:pt>
    <dgm:pt modelId="{BCD80964-4277-4591-A39D-CE6D8D1A0F71}" type="pres">
      <dgm:prSet presAssocID="{51B31872-DCF1-404B-9DB6-9E565A416006}" presName="Name37" presStyleLbl="parChTrans1D3" presStyleIdx="10" presStyleCnt="17"/>
      <dgm:spPr/>
    </dgm:pt>
    <dgm:pt modelId="{BCB425AC-A8D5-4D72-88AC-84A0C8D33302}" type="pres">
      <dgm:prSet presAssocID="{2837E746-6A10-4D91-874E-04E49B377058}" presName="hierRoot2" presStyleCnt="0">
        <dgm:presLayoutVars>
          <dgm:hierBranch val="init"/>
        </dgm:presLayoutVars>
      </dgm:prSet>
      <dgm:spPr/>
    </dgm:pt>
    <dgm:pt modelId="{B2D83887-6867-422B-959B-45D41D9B93E9}" type="pres">
      <dgm:prSet presAssocID="{2837E746-6A10-4D91-874E-04E49B377058}" presName="rootComposite" presStyleCnt="0"/>
      <dgm:spPr/>
    </dgm:pt>
    <dgm:pt modelId="{08DF8AA8-AB4A-4B9F-AE40-29F04DE306A0}" type="pres">
      <dgm:prSet presAssocID="{2837E746-6A10-4D91-874E-04E49B377058}" presName="rootText" presStyleLbl="node3" presStyleIdx="10" presStyleCnt="17" custScaleX="200853" custScaleY="116464" custLinFactNeighborX="-2908" custLinFactNeighborY="-5916">
        <dgm:presLayoutVars>
          <dgm:chPref val="3"/>
        </dgm:presLayoutVars>
      </dgm:prSet>
      <dgm:spPr/>
    </dgm:pt>
    <dgm:pt modelId="{60CD507B-9935-44CC-9BCE-720E92E80F75}" type="pres">
      <dgm:prSet presAssocID="{2837E746-6A10-4D91-874E-04E49B377058}" presName="rootConnector" presStyleLbl="node3" presStyleIdx="10" presStyleCnt="17"/>
      <dgm:spPr/>
    </dgm:pt>
    <dgm:pt modelId="{0B321CA9-214B-4EEC-896E-ED5588D1FF92}" type="pres">
      <dgm:prSet presAssocID="{2837E746-6A10-4D91-874E-04E49B377058}" presName="hierChild4" presStyleCnt="0"/>
      <dgm:spPr/>
    </dgm:pt>
    <dgm:pt modelId="{2E807376-FAE0-4CB8-A347-88C9622ECE80}" type="pres">
      <dgm:prSet presAssocID="{2837E746-6A10-4D91-874E-04E49B377058}" presName="hierChild5" presStyleCnt="0"/>
      <dgm:spPr/>
    </dgm:pt>
    <dgm:pt modelId="{58108ADE-0F43-41F8-A732-19C278285A30}" type="pres">
      <dgm:prSet presAssocID="{ABC266B8-AA52-420A-83E7-130D6E5910A5}" presName="Name37" presStyleLbl="parChTrans1D3" presStyleIdx="11" presStyleCnt="17"/>
      <dgm:spPr/>
    </dgm:pt>
    <dgm:pt modelId="{99FF29B1-4E32-4A96-8F04-A369FA1382E8}" type="pres">
      <dgm:prSet presAssocID="{58CE569A-833D-462B-BDBE-068EA9E97F9A}" presName="hierRoot2" presStyleCnt="0">
        <dgm:presLayoutVars>
          <dgm:hierBranch val="init"/>
        </dgm:presLayoutVars>
      </dgm:prSet>
      <dgm:spPr/>
    </dgm:pt>
    <dgm:pt modelId="{5726999C-2279-45E1-82D9-D2F3DB43DE64}" type="pres">
      <dgm:prSet presAssocID="{58CE569A-833D-462B-BDBE-068EA9E97F9A}" presName="rootComposite" presStyleCnt="0"/>
      <dgm:spPr/>
    </dgm:pt>
    <dgm:pt modelId="{B44EE95E-EC91-4C4B-A23D-A6F876EA2CEA}" type="pres">
      <dgm:prSet presAssocID="{58CE569A-833D-462B-BDBE-068EA9E97F9A}" presName="rootText" presStyleLbl="node3" presStyleIdx="11" presStyleCnt="17" custScaleX="184627" custScaleY="120856">
        <dgm:presLayoutVars>
          <dgm:chPref val="3"/>
        </dgm:presLayoutVars>
      </dgm:prSet>
      <dgm:spPr/>
    </dgm:pt>
    <dgm:pt modelId="{5E2B3562-8814-4AC6-A91B-1A8331844E3E}" type="pres">
      <dgm:prSet presAssocID="{58CE569A-833D-462B-BDBE-068EA9E97F9A}" presName="rootConnector" presStyleLbl="node3" presStyleIdx="11" presStyleCnt="17"/>
      <dgm:spPr/>
    </dgm:pt>
    <dgm:pt modelId="{EC82CF54-68DD-470A-A9DD-77973012728B}" type="pres">
      <dgm:prSet presAssocID="{58CE569A-833D-462B-BDBE-068EA9E97F9A}" presName="hierChild4" presStyleCnt="0"/>
      <dgm:spPr/>
    </dgm:pt>
    <dgm:pt modelId="{475B41DC-76DD-4BFD-9D03-BB6F57E2A4B8}" type="pres">
      <dgm:prSet presAssocID="{58CE569A-833D-462B-BDBE-068EA9E97F9A}" presName="hierChild5" presStyleCnt="0"/>
      <dgm:spPr/>
    </dgm:pt>
    <dgm:pt modelId="{54677C13-8D96-4947-8D8E-8B286A02D114}" type="pres">
      <dgm:prSet presAssocID="{F4BAA72A-D647-4CF4-BFD5-9AA36F3ABA9E}" presName="Name37" presStyleLbl="parChTrans1D3" presStyleIdx="12" presStyleCnt="17"/>
      <dgm:spPr/>
    </dgm:pt>
    <dgm:pt modelId="{A423D33A-B402-4F8E-BD54-35568E0965C1}" type="pres">
      <dgm:prSet presAssocID="{61FB7544-2F39-4D7C-8548-CD7784847F86}" presName="hierRoot2" presStyleCnt="0">
        <dgm:presLayoutVars>
          <dgm:hierBranch val="init"/>
        </dgm:presLayoutVars>
      </dgm:prSet>
      <dgm:spPr/>
    </dgm:pt>
    <dgm:pt modelId="{55AF4175-28AF-49A3-9CB6-856A3EC90977}" type="pres">
      <dgm:prSet presAssocID="{61FB7544-2F39-4D7C-8548-CD7784847F86}" presName="rootComposite" presStyleCnt="0"/>
      <dgm:spPr/>
    </dgm:pt>
    <dgm:pt modelId="{A994CB9F-AD8F-4AB3-A2FD-419658D1DC5F}" type="pres">
      <dgm:prSet presAssocID="{61FB7544-2F39-4D7C-8548-CD7784847F86}" presName="rootText" presStyleLbl="node3" presStyleIdx="12" presStyleCnt="17" custScaleX="215947" custScaleY="75132" custLinFactNeighborX="-1309" custLinFactNeighborY="-1919">
        <dgm:presLayoutVars>
          <dgm:chPref val="3"/>
        </dgm:presLayoutVars>
      </dgm:prSet>
      <dgm:spPr/>
    </dgm:pt>
    <dgm:pt modelId="{9C53F19A-A501-431D-87D8-70DDFEA07715}" type="pres">
      <dgm:prSet presAssocID="{61FB7544-2F39-4D7C-8548-CD7784847F86}" presName="rootConnector" presStyleLbl="node3" presStyleIdx="12" presStyleCnt="17"/>
      <dgm:spPr/>
    </dgm:pt>
    <dgm:pt modelId="{D481438B-3651-4B8E-B473-F76E5B3A596D}" type="pres">
      <dgm:prSet presAssocID="{61FB7544-2F39-4D7C-8548-CD7784847F86}" presName="hierChild4" presStyleCnt="0"/>
      <dgm:spPr/>
    </dgm:pt>
    <dgm:pt modelId="{D8DCA116-4F63-4691-A008-E20116725644}" type="pres">
      <dgm:prSet presAssocID="{61FB7544-2F39-4D7C-8548-CD7784847F86}" presName="hierChild5" presStyleCnt="0"/>
      <dgm:spPr/>
    </dgm:pt>
    <dgm:pt modelId="{59702613-6131-4410-A902-6B5F4DCCBE6C}" type="pres">
      <dgm:prSet presAssocID="{3A1BAC50-3F86-4A66-BD36-2A40BA7BE91D}" presName="hierChild5" presStyleCnt="0"/>
      <dgm:spPr/>
    </dgm:pt>
    <dgm:pt modelId="{49F4C0F7-08C7-42C2-8D4F-49D5F4880D63}" type="pres">
      <dgm:prSet presAssocID="{A36178AD-897D-4F26-BBDF-E7258B86CCF1}" presName="Name37" presStyleLbl="parChTrans1D2" presStyleIdx="3" presStyleCnt="5"/>
      <dgm:spPr/>
    </dgm:pt>
    <dgm:pt modelId="{D134B52B-A2EE-4842-8C38-92E67F44BAFA}" type="pres">
      <dgm:prSet presAssocID="{29F980D9-5756-4FB3-B9D4-E24E47620D19}" presName="hierRoot2" presStyleCnt="0">
        <dgm:presLayoutVars>
          <dgm:hierBranch val="init"/>
        </dgm:presLayoutVars>
      </dgm:prSet>
      <dgm:spPr/>
    </dgm:pt>
    <dgm:pt modelId="{55DFA1F9-3276-4099-BEFD-6A7D88D9782E}" type="pres">
      <dgm:prSet presAssocID="{29F980D9-5756-4FB3-B9D4-E24E47620D19}" presName="rootComposite" presStyleCnt="0"/>
      <dgm:spPr/>
    </dgm:pt>
    <dgm:pt modelId="{51F361E6-CBC3-454B-89B2-BA05E77542A0}" type="pres">
      <dgm:prSet presAssocID="{29F980D9-5756-4FB3-B9D4-E24E47620D19}" presName="rootText" presStyleLbl="node2" presStyleIdx="3" presStyleCnt="5" custScaleX="89459" custScaleY="75132" custLinFactNeighborX="1394" custLinFactNeighborY="3286">
        <dgm:presLayoutVars>
          <dgm:chPref val="3"/>
        </dgm:presLayoutVars>
      </dgm:prSet>
      <dgm:spPr/>
    </dgm:pt>
    <dgm:pt modelId="{0F93499D-8022-4664-B6EE-82EE4335C668}" type="pres">
      <dgm:prSet presAssocID="{29F980D9-5756-4FB3-B9D4-E24E47620D19}" presName="rootConnector" presStyleLbl="node2" presStyleIdx="3" presStyleCnt="5"/>
      <dgm:spPr/>
    </dgm:pt>
    <dgm:pt modelId="{4718C2E8-244F-4C66-AFA4-6AD9230CB6C7}" type="pres">
      <dgm:prSet presAssocID="{29F980D9-5756-4FB3-B9D4-E24E47620D19}" presName="hierChild4" presStyleCnt="0"/>
      <dgm:spPr/>
    </dgm:pt>
    <dgm:pt modelId="{0C91B2D4-CA1D-4B3E-BDE8-4248035099A6}" type="pres">
      <dgm:prSet presAssocID="{67CFDB2B-6663-4842-A28B-4CA139A3521A}" presName="Name37" presStyleLbl="parChTrans1D3" presStyleIdx="13" presStyleCnt="17"/>
      <dgm:spPr/>
    </dgm:pt>
    <dgm:pt modelId="{2D0318FF-7E10-4743-AA3C-EE34574954A6}" type="pres">
      <dgm:prSet presAssocID="{1B5E08BA-C1A9-4523-B190-2DDB750D5B0A}" presName="hierRoot2" presStyleCnt="0">
        <dgm:presLayoutVars>
          <dgm:hierBranch val="init"/>
        </dgm:presLayoutVars>
      </dgm:prSet>
      <dgm:spPr/>
    </dgm:pt>
    <dgm:pt modelId="{9BA22F19-34C2-4E7D-9CD3-DFAA108F42DF}" type="pres">
      <dgm:prSet presAssocID="{1B5E08BA-C1A9-4523-B190-2DDB750D5B0A}" presName="rootComposite" presStyleCnt="0"/>
      <dgm:spPr/>
    </dgm:pt>
    <dgm:pt modelId="{9FB172D1-CE86-449B-BA7F-A08DDAE45FA2}" type="pres">
      <dgm:prSet presAssocID="{1B5E08BA-C1A9-4523-B190-2DDB750D5B0A}" presName="rootText" presStyleLbl="node3" presStyleIdx="13" presStyleCnt="17" custScaleX="119229" custScaleY="75132" custLinFactNeighborX="569">
        <dgm:presLayoutVars>
          <dgm:chPref val="3"/>
        </dgm:presLayoutVars>
      </dgm:prSet>
      <dgm:spPr/>
    </dgm:pt>
    <dgm:pt modelId="{128012E3-F8A4-45BE-8AB2-890557275A28}" type="pres">
      <dgm:prSet presAssocID="{1B5E08BA-C1A9-4523-B190-2DDB750D5B0A}" presName="rootConnector" presStyleLbl="node3" presStyleIdx="13" presStyleCnt="17"/>
      <dgm:spPr/>
    </dgm:pt>
    <dgm:pt modelId="{B0D1F30E-212D-4916-847A-4806E00AD601}" type="pres">
      <dgm:prSet presAssocID="{1B5E08BA-C1A9-4523-B190-2DDB750D5B0A}" presName="hierChild4" presStyleCnt="0"/>
      <dgm:spPr/>
    </dgm:pt>
    <dgm:pt modelId="{74B2F32F-49ED-46EA-B1AD-B7070946550C}" type="pres">
      <dgm:prSet presAssocID="{1B5E08BA-C1A9-4523-B190-2DDB750D5B0A}" presName="hierChild5" presStyleCnt="0"/>
      <dgm:spPr/>
    </dgm:pt>
    <dgm:pt modelId="{8D7B6C20-B473-4D40-8CF4-D67FC7592113}" type="pres">
      <dgm:prSet presAssocID="{DE2DC99F-7708-41E3-A286-1047D7573EC2}" presName="Name37" presStyleLbl="parChTrans1D3" presStyleIdx="14" presStyleCnt="17"/>
      <dgm:spPr/>
    </dgm:pt>
    <dgm:pt modelId="{40401945-3133-4B2D-AA5F-23F7A688197E}" type="pres">
      <dgm:prSet presAssocID="{D0D25C7D-4328-45F0-8F53-04D8B61F2EF6}" presName="hierRoot2" presStyleCnt="0">
        <dgm:presLayoutVars>
          <dgm:hierBranch val="init"/>
        </dgm:presLayoutVars>
      </dgm:prSet>
      <dgm:spPr/>
    </dgm:pt>
    <dgm:pt modelId="{F4FE6055-8A17-4A09-9E70-4EF82836A0AF}" type="pres">
      <dgm:prSet presAssocID="{D0D25C7D-4328-45F0-8F53-04D8B61F2EF6}" presName="rootComposite" presStyleCnt="0"/>
      <dgm:spPr/>
    </dgm:pt>
    <dgm:pt modelId="{604FAC09-CA0C-40C1-85DD-2AA2BF7031BD}" type="pres">
      <dgm:prSet presAssocID="{D0D25C7D-4328-45F0-8F53-04D8B61F2EF6}" presName="rootText" presStyleLbl="node3" presStyleIdx="14" presStyleCnt="17" custScaleX="121368" custScaleY="75132" custLinFactNeighborX="85" custLinFactNeighborY="-1919">
        <dgm:presLayoutVars>
          <dgm:chPref val="3"/>
        </dgm:presLayoutVars>
      </dgm:prSet>
      <dgm:spPr/>
    </dgm:pt>
    <dgm:pt modelId="{C08C79AB-FBA3-4D1D-BE82-7B8E1C5C56C8}" type="pres">
      <dgm:prSet presAssocID="{D0D25C7D-4328-45F0-8F53-04D8B61F2EF6}" presName="rootConnector" presStyleLbl="node3" presStyleIdx="14" presStyleCnt="17"/>
      <dgm:spPr/>
    </dgm:pt>
    <dgm:pt modelId="{714CC939-7380-4DD4-AF52-917679023354}" type="pres">
      <dgm:prSet presAssocID="{D0D25C7D-4328-45F0-8F53-04D8B61F2EF6}" presName="hierChild4" presStyleCnt="0"/>
      <dgm:spPr/>
    </dgm:pt>
    <dgm:pt modelId="{4D850FD2-CC76-408C-86C3-49CA56A0FB88}" type="pres">
      <dgm:prSet presAssocID="{D0D25C7D-4328-45F0-8F53-04D8B61F2EF6}" presName="hierChild5" presStyleCnt="0"/>
      <dgm:spPr/>
    </dgm:pt>
    <dgm:pt modelId="{2AA77B1C-6080-4896-AFD5-A1430D373764}" type="pres">
      <dgm:prSet presAssocID="{6F00D170-DA2B-4F0D-B0BE-EF2FA52DBE42}" presName="Name37" presStyleLbl="parChTrans1D3" presStyleIdx="15" presStyleCnt="17"/>
      <dgm:spPr/>
    </dgm:pt>
    <dgm:pt modelId="{F3EC9DBC-3B31-44B2-8A52-FFBBBB8A78CE}" type="pres">
      <dgm:prSet presAssocID="{B6CD8180-24A9-464B-837A-6B99036E8EBB}" presName="hierRoot2" presStyleCnt="0">
        <dgm:presLayoutVars>
          <dgm:hierBranch val="init"/>
        </dgm:presLayoutVars>
      </dgm:prSet>
      <dgm:spPr/>
    </dgm:pt>
    <dgm:pt modelId="{4196EAD6-D128-44DB-ACB9-5B5236BB3F7B}" type="pres">
      <dgm:prSet presAssocID="{B6CD8180-24A9-464B-837A-6B99036E8EBB}" presName="rootComposite" presStyleCnt="0"/>
      <dgm:spPr/>
    </dgm:pt>
    <dgm:pt modelId="{0CC1FBCD-18C6-4556-8329-658A18514058}" type="pres">
      <dgm:prSet presAssocID="{B6CD8180-24A9-464B-837A-6B99036E8EBB}" presName="rootText" presStyleLbl="node3" presStyleIdx="15" presStyleCnt="17" custScaleX="127029" custScaleY="75132" custLinFactNeighborX="900">
        <dgm:presLayoutVars>
          <dgm:chPref val="3"/>
        </dgm:presLayoutVars>
      </dgm:prSet>
      <dgm:spPr/>
    </dgm:pt>
    <dgm:pt modelId="{91E040F7-CCCE-4CD0-94C1-2E6F9FD72A23}" type="pres">
      <dgm:prSet presAssocID="{B6CD8180-24A9-464B-837A-6B99036E8EBB}" presName="rootConnector" presStyleLbl="node3" presStyleIdx="15" presStyleCnt="17"/>
      <dgm:spPr/>
    </dgm:pt>
    <dgm:pt modelId="{649B1C8A-6EA5-4309-B3D8-EE92F922835E}" type="pres">
      <dgm:prSet presAssocID="{B6CD8180-24A9-464B-837A-6B99036E8EBB}" presName="hierChild4" presStyleCnt="0"/>
      <dgm:spPr/>
    </dgm:pt>
    <dgm:pt modelId="{7D9FB242-C383-4B1B-8A11-B9D5FBC7D999}" type="pres">
      <dgm:prSet presAssocID="{B6CD8180-24A9-464B-837A-6B99036E8EBB}" presName="hierChild5" presStyleCnt="0"/>
      <dgm:spPr/>
    </dgm:pt>
    <dgm:pt modelId="{678F3A7B-B907-41F1-B881-AB0012458514}" type="pres">
      <dgm:prSet presAssocID="{29F980D9-5756-4FB3-B9D4-E24E47620D19}" presName="hierChild5" presStyleCnt="0"/>
      <dgm:spPr/>
    </dgm:pt>
    <dgm:pt modelId="{F798800A-1F2F-4009-8FB7-BC82D8CA8414}" type="pres">
      <dgm:prSet presAssocID="{24C79D27-F826-4D53-BB45-B4B549E3B389}" presName="Name37" presStyleLbl="parChTrans1D2" presStyleIdx="4" presStyleCnt="5"/>
      <dgm:spPr/>
    </dgm:pt>
    <dgm:pt modelId="{4F45BF84-3B62-41BA-AF8A-DDD4DA92B43C}" type="pres">
      <dgm:prSet presAssocID="{3316DADB-7D3A-454D-8EB3-F882F41DC54E}" presName="hierRoot2" presStyleCnt="0">
        <dgm:presLayoutVars>
          <dgm:hierBranch val="init"/>
        </dgm:presLayoutVars>
      </dgm:prSet>
      <dgm:spPr/>
    </dgm:pt>
    <dgm:pt modelId="{7512E805-24E2-41DE-80D5-66C9EC48372F}" type="pres">
      <dgm:prSet presAssocID="{3316DADB-7D3A-454D-8EB3-F882F41DC54E}" presName="rootComposite" presStyleCnt="0"/>
      <dgm:spPr/>
    </dgm:pt>
    <dgm:pt modelId="{75C00297-C31B-4AE8-93E1-92C4F5D11EEC}" type="pres">
      <dgm:prSet presAssocID="{3316DADB-7D3A-454D-8EB3-F882F41DC54E}" presName="rootText" presStyleLbl="node2" presStyleIdx="4" presStyleCnt="5" custScaleX="75132" custScaleY="75132" custLinFactNeighborX="6573" custLinFactNeighborY="4929">
        <dgm:presLayoutVars>
          <dgm:chPref val="3"/>
        </dgm:presLayoutVars>
      </dgm:prSet>
      <dgm:spPr/>
    </dgm:pt>
    <dgm:pt modelId="{9EE80822-CE2B-4F8A-A987-24A605FDC8F8}" type="pres">
      <dgm:prSet presAssocID="{3316DADB-7D3A-454D-8EB3-F882F41DC54E}" presName="rootConnector" presStyleLbl="node2" presStyleIdx="4" presStyleCnt="5"/>
      <dgm:spPr/>
    </dgm:pt>
    <dgm:pt modelId="{5268D536-D4EE-43D8-8320-668B778B013A}" type="pres">
      <dgm:prSet presAssocID="{3316DADB-7D3A-454D-8EB3-F882F41DC54E}" presName="hierChild4" presStyleCnt="0"/>
      <dgm:spPr/>
    </dgm:pt>
    <dgm:pt modelId="{78B5A39E-3A9A-435F-8B74-29A8D1D83D23}" type="pres">
      <dgm:prSet presAssocID="{DFDB6863-E362-47B9-8A21-95DCBF5E45F6}" presName="Name37" presStyleLbl="parChTrans1D3" presStyleIdx="16" presStyleCnt="17"/>
      <dgm:spPr/>
    </dgm:pt>
    <dgm:pt modelId="{D9EB3945-980A-4711-9A66-BB87A5C68E40}" type="pres">
      <dgm:prSet presAssocID="{57390233-ED46-4687-B865-A285C03D6921}" presName="hierRoot2" presStyleCnt="0">
        <dgm:presLayoutVars>
          <dgm:hierBranch val="init"/>
        </dgm:presLayoutVars>
      </dgm:prSet>
      <dgm:spPr/>
    </dgm:pt>
    <dgm:pt modelId="{453B5DE4-1910-40A1-BE7C-604AE82BF2A2}" type="pres">
      <dgm:prSet presAssocID="{57390233-ED46-4687-B865-A285C03D6921}" presName="rootComposite" presStyleCnt="0"/>
      <dgm:spPr/>
    </dgm:pt>
    <dgm:pt modelId="{262B41D6-B6B4-4869-90DF-28D0236B2D77}" type="pres">
      <dgm:prSet presAssocID="{57390233-ED46-4687-B865-A285C03D6921}" presName="rootText" presStyleLbl="node3" presStyleIdx="16" presStyleCnt="17" custScaleX="118198" custScaleY="75132">
        <dgm:presLayoutVars>
          <dgm:chPref val="3"/>
        </dgm:presLayoutVars>
      </dgm:prSet>
      <dgm:spPr/>
    </dgm:pt>
    <dgm:pt modelId="{D7D33753-0B6E-4C01-A6ED-075E19DD7DA2}" type="pres">
      <dgm:prSet presAssocID="{57390233-ED46-4687-B865-A285C03D6921}" presName="rootConnector" presStyleLbl="node3" presStyleIdx="16" presStyleCnt="17"/>
      <dgm:spPr/>
    </dgm:pt>
    <dgm:pt modelId="{58C4F2DD-5645-4E4B-A5FA-4614AC316852}" type="pres">
      <dgm:prSet presAssocID="{57390233-ED46-4687-B865-A285C03D6921}" presName="hierChild4" presStyleCnt="0"/>
      <dgm:spPr/>
    </dgm:pt>
    <dgm:pt modelId="{6A1EB514-4A45-4D1C-B9E1-CA98903F482A}" type="pres">
      <dgm:prSet presAssocID="{57390233-ED46-4687-B865-A285C03D6921}" presName="hierChild5" presStyleCnt="0"/>
      <dgm:spPr/>
    </dgm:pt>
    <dgm:pt modelId="{3030FD04-B344-4BD4-8B53-4F0A36BD095F}" type="pres">
      <dgm:prSet presAssocID="{3316DADB-7D3A-454D-8EB3-F882F41DC54E}" presName="hierChild5" presStyleCnt="0"/>
      <dgm:spPr/>
    </dgm:pt>
    <dgm:pt modelId="{9A0D4919-D1D4-4CA8-A50D-44F1A83A8FB9}" type="pres">
      <dgm:prSet presAssocID="{B06FD9A9-7EBF-4AB8-BFE5-D5365738A639}" presName="hierChild3" presStyleCnt="0"/>
      <dgm:spPr/>
    </dgm:pt>
  </dgm:ptLst>
  <dgm:cxnLst>
    <dgm:cxn modelId="{35D42E03-676F-49EB-B95A-23F45EC4731E}" type="presOf" srcId="{75AF83BE-810C-4EF3-90AB-58DE638A3D5D}" destId="{5DDD730F-020E-4DBC-ACC4-39D9AB2DEEF7}" srcOrd="1" destOrd="0" presId="urn:microsoft.com/office/officeart/2005/8/layout/orgChart1"/>
    <dgm:cxn modelId="{2BA68E05-BCA3-469C-8CA7-564B143902F1}" type="presOf" srcId="{B68397D8-57C7-41A4-B92A-95B431EB198C}" destId="{E9C2EBE0-CCFC-402B-B0DB-6C7B3453DDCD}" srcOrd="0" destOrd="0" presId="urn:microsoft.com/office/officeart/2005/8/layout/orgChart1"/>
    <dgm:cxn modelId="{1965AA0B-4CE1-477C-A212-54AC432CF072}" type="presOf" srcId="{75AF83BE-810C-4EF3-90AB-58DE638A3D5D}" destId="{D174BD96-690F-4821-BDBB-BF1FA0688639}" srcOrd="0" destOrd="0" presId="urn:microsoft.com/office/officeart/2005/8/layout/orgChart1"/>
    <dgm:cxn modelId="{C15BB80D-3EF7-49A3-A66B-67284CD9E9D6}" type="presOf" srcId="{652E5F15-79A2-4D3A-ADD4-61C512D06647}" destId="{1827885B-F21B-4894-8D06-09F52E97128D}" srcOrd="0" destOrd="0" presId="urn:microsoft.com/office/officeart/2005/8/layout/orgChart1"/>
    <dgm:cxn modelId="{CBE22F14-6F70-4AE0-962B-28475CEDBF3E}" type="presOf" srcId="{58CE569A-833D-462B-BDBE-068EA9E97F9A}" destId="{5E2B3562-8814-4AC6-A91B-1A8331844E3E}" srcOrd="1" destOrd="0" presId="urn:microsoft.com/office/officeart/2005/8/layout/orgChart1"/>
    <dgm:cxn modelId="{BD938816-5E5A-4171-8C8F-586E5F2B3609}" type="presOf" srcId="{1B5E08BA-C1A9-4523-B190-2DDB750D5B0A}" destId="{9FB172D1-CE86-449B-BA7F-A08DDAE45FA2}" srcOrd="0" destOrd="0" presId="urn:microsoft.com/office/officeart/2005/8/layout/orgChart1"/>
    <dgm:cxn modelId="{BF24A116-76DB-4B19-B3C8-04CF28372C12}" type="presOf" srcId="{4A434436-F45F-4A25-B95A-6EFF68C0A4DA}" destId="{405EC9AE-4B29-4D81-8187-679F2743C631}" srcOrd="0" destOrd="0" presId="urn:microsoft.com/office/officeart/2005/8/layout/orgChart1"/>
    <dgm:cxn modelId="{73990617-AC3D-4D74-B26F-FC606ADF6839}" srcId="{3A6BD1B7-E137-4C5B-ABBD-CE64EA1F551C}" destId="{91DDAA3C-424B-4C89-AB9E-6A49EE5A7B32}" srcOrd="1" destOrd="0" parTransId="{4A434436-F45F-4A25-B95A-6EFF68C0A4DA}" sibTransId="{7A92391F-CB1C-4D05-BF6A-2E1FC2108468}"/>
    <dgm:cxn modelId="{4EA1CB1C-F45B-465F-A494-4CCFE594685C}" type="presOf" srcId="{B06FD9A9-7EBF-4AB8-BFE5-D5365738A639}" destId="{8A26651C-180E-45D8-8637-6AA677425AD1}" srcOrd="0" destOrd="0" presId="urn:microsoft.com/office/officeart/2005/8/layout/orgChart1"/>
    <dgm:cxn modelId="{D20E8F20-C231-44DB-AD91-5679188F72F5}" type="presOf" srcId="{97A62C49-5D7F-45DA-B237-3460DC8E3105}" destId="{EC53671E-6455-4503-BC8A-D17DCC9834BA}" srcOrd="1" destOrd="0" presId="urn:microsoft.com/office/officeart/2005/8/layout/orgChart1"/>
    <dgm:cxn modelId="{33832A21-7A1B-4C61-ABC4-BF1A955C7897}" type="presOf" srcId="{5C0DA7A1-98F1-4D28-A934-2D9E70CBEE4A}" destId="{DDBED57F-A1F4-493F-9878-CE704166AC25}" srcOrd="0" destOrd="0" presId="urn:microsoft.com/office/officeart/2005/8/layout/orgChart1"/>
    <dgm:cxn modelId="{3E08D323-BF46-412C-83FA-9EFFBAF6136D}" type="presOf" srcId="{51B31872-DCF1-404B-9DB6-9E565A416006}" destId="{BCD80964-4277-4591-A39D-CE6D8D1A0F71}" srcOrd="0" destOrd="0" presId="urn:microsoft.com/office/officeart/2005/8/layout/orgChart1"/>
    <dgm:cxn modelId="{7EEDDE26-12BC-433C-9B9B-D103274B61F6}" type="presOf" srcId="{B6CD8180-24A9-464B-837A-6B99036E8EBB}" destId="{0CC1FBCD-18C6-4556-8329-658A18514058}" srcOrd="0" destOrd="0" presId="urn:microsoft.com/office/officeart/2005/8/layout/orgChart1"/>
    <dgm:cxn modelId="{0F277A28-A984-4C3B-B3E2-125C9E8BCC7B}" srcId="{B06FD9A9-7EBF-4AB8-BFE5-D5365738A639}" destId="{B4ECE28B-0188-42C4-8391-70FC6BC31326}" srcOrd="1" destOrd="0" parTransId="{AD0306DA-0D72-4D79-9B8A-172CC8A1E6E6}" sibTransId="{3544A709-51A5-4E59-B002-D9C82A9AE509}"/>
    <dgm:cxn modelId="{1695F728-48B2-4A06-86C8-0FBF02B8E1CB}" type="presOf" srcId="{29F980D9-5756-4FB3-B9D4-E24E47620D19}" destId="{0F93499D-8022-4664-B6EE-82EE4335C668}" srcOrd="1" destOrd="0" presId="urn:microsoft.com/office/officeart/2005/8/layout/orgChart1"/>
    <dgm:cxn modelId="{CEBDA82E-1AD8-4909-AE1D-9646E54F9E4D}" srcId="{B06FD9A9-7EBF-4AB8-BFE5-D5365738A639}" destId="{29F980D9-5756-4FB3-B9D4-E24E47620D19}" srcOrd="3" destOrd="0" parTransId="{A36178AD-897D-4F26-BBDF-E7258B86CCF1}" sibTransId="{522213F5-0173-41CD-B09E-71E856F6B95F}"/>
    <dgm:cxn modelId="{1CC6842F-6660-47D0-A990-7320629B356F}" type="presOf" srcId="{957BB247-96C0-4205-8FB8-E9619A0B77E8}" destId="{A1BE16C9-977A-4884-8F58-87B447C1D463}" srcOrd="0" destOrd="0" presId="urn:microsoft.com/office/officeart/2005/8/layout/orgChart1"/>
    <dgm:cxn modelId="{10ACEA32-CBF0-40DA-81CC-E997D2EE910F}" type="presOf" srcId="{0E74B4DC-D1D0-4E70-98DA-E33B78F8202F}" destId="{D4333132-8395-4D05-B661-D83665DCC578}" srcOrd="0" destOrd="0" presId="urn:microsoft.com/office/officeart/2005/8/layout/orgChart1"/>
    <dgm:cxn modelId="{2D347534-9279-4FD2-B17A-0EE0219ACC2D}" type="presOf" srcId="{3316DADB-7D3A-454D-8EB3-F882F41DC54E}" destId="{9EE80822-CE2B-4F8A-A987-24A605FDC8F8}" srcOrd="1" destOrd="0" presId="urn:microsoft.com/office/officeart/2005/8/layout/orgChart1"/>
    <dgm:cxn modelId="{F0B33536-CDB7-4916-BAAE-13B6B9017DBC}" srcId="{3316DADB-7D3A-454D-8EB3-F882F41DC54E}" destId="{57390233-ED46-4687-B865-A285C03D6921}" srcOrd="0" destOrd="0" parTransId="{DFDB6863-E362-47B9-8A21-95DCBF5E45F6}" sibTransId="{B66A7625-77F0-4EA3-AED3-E45FEDFA039E}"/>
    <dgm:cxn modelId="{58384D36-3EF6-4975-B37B-15CADAF069C1}" srcId="{3A1BAC50-3F86-4A66-BD36-2A40BA7BE91D}" destId="{5C0DA7A1-98F1-4D28-A934-2D9E70CBEE4A}" srcOrd="0" destOrd="0" parTransId="{652E5F15-79A2-4D3A-ADD4-61C512D06647}" sibTransId="{F362A859-4A55-4C78-B7FF-E00FBFFE6C8E}"/>
    <dgm:cxn modelId="{D8398A40-F04D-44C7-A14E-972FE1AFDEF4}" type="presOf" srcId="{0E74B4DC-D1D0-4E70-98DA-E33B78F8202F}" destId="{78967B72-5259-4B61-AE38-B6248C30C156}" srcOrd="1" destOrd="0" presId="urn:microsoft.com/office/officeart/2005/8/layout/orgChart1"/>
    <dgm:cxn modelId="{1BFEBE5C-82C3-4494-A826-6F224BCF6462}" type="presOf" srcId="{57390233-ED46-4687-B865-A285C03D6921}" destId="{262B41D6-B6B4-4869-90DF-28D0236B2D77}" srcOrd="0" destOrd="0" presId="urn:microsoft.com/office/officeart/2005/8/layout/orgChart1"/>
    <dgm:cxn modelId="{CF0BFF5E-0D73-43E4-AC56-F22A1C1CE890}" srcId="{3A1BAC50-3F86-4A66-BD36-2A40BA7BE91D}" destId="{2EA0E40C-ECD4-48E6-91B7-2BBD68287BFB}" srcOrd="2" destOrd="0" parTransId="{D0ECAC28-70F9-49B5-91E9-CC3AA35E3171}" sibTransId="{9E1091FE-A381-4330-9CAC-5E3DC804CB33}"/>
    <dgm:cxn modelId="{8FCF4A61-1E87-4B1B-BA30-4341CD0846CB}" type="presOf" srcId="{8D71E0FC-E3CA-45F9-A4D4-C122756FCFD1}" destId="{0F9FAB27-84C3-48C0-8B30-3D95762F1750}" srcOrd="0" destOrd="0" presId="urn:microsoft.com/office/officeart/2005/8/layout/orgChart1"/>
    <dgm:cxn modelId="{1A0B4444-8DA6-4265-81EC-4D1D5EDC4860}" type="presOf" srcId="{B68397D8-57C7-41A4-B92A-95B431EB198C}" destId="{3CC219A4-8EE6-4B63-82E3-F98017D53FB6}" srcOrd="1" destOrd="0" presId="urn:microsoft.com/office/officeart/2005/8/layout/orgChart1"/>
    <dgm:cxn modelId="{340ACF45-1C58-4351-8C0D-61388FC137AA}" type="presOf" srcId="{3A1BAC50-3F86-4A66-BD36-2A40BA7BE91D}" destId="{A5EA9C04-FD68-4A4F-B05F-D09007DFE741}" srcOrd="1" destOrd="0" presId="urn:microsoft.com/office/officeart/2005/8/layout/orgChart1"/>
    <dgm:cxn modelId="{87132A66-6F56-4CEB-9E2F-A576F95246C7}" type="presOf" srcId="{3A6BD1B7-E137-4C5B-ABBD-CE64EA1F551C}" destId="{DDCBBEAE-4F0B-46E3-B107-2A01ECAE8986}" srcOrd="1" destOrd="0" presId="urn:microsoft.com/office/officeart/2005/8/layout/orgChart1"/>
    <dgm:cxn modelId="{8BD66A68-867C-47B0-AFB0-F198E005B8F4}" type="presOf" srcId="{58CE569A-833D-462B-BDBE-068EA9E97F9A}" destId="{B44EE95E-EC91-4C4B-A23D-A6F876EA2CEA}" srcOrd="0" destOrd="0" presId="urn:microsoft.com/office/officeart/2005/8/layout/orgChart1"/>
    <dgm:cxn modelId="{7E0AE84B-1068-4989-B63E-5B8DBD150240}" type="presOf" srcId="{57390233-ED46-4687-B865-A285C03D6921}" destId="{D7D33753-0B6E-4C01-A6ED-075E19DD7DA2}" srcOrd="1" destOrd="0" presId="urn:microsoft.com/office/officeart/2005/8/layout/orgChart1"/>
    <dgm:cxn modelId="{AEA3036C-0097-45C3-B359-07583AD7C9ED}" type="presOf" srcId="{ABC266B8-AA52-420A-83E7-130D6E5910A5}" destId="{58108ADE-0F43-41F8-A732-19C278285A30}" srcOrd="0" destOrd="0" presId="urn:microsoft.com/office/officeart/2005/8/layout/orgChart1"/>
    <dgm:cxn modelId="{0274EE4C-5B21-4089-BD7B-874C18E8043E}" type="presOf" srcId="{99FBCE24-2E7D-41D6-B219-2E0BE7B21D9F}" destId="{74AC30E5-42DA-44F2-9122-F587C6B5176E}" srcOrd="0" destOrd="0" presId="urn:microsoft.com/office/officeart/2005/8/layout/orgChart1"/>
    <dgm:cxn modelId="{87A10D6E-FFA0-4DBC-83E9-EA6191C21489}" type="presOf" srcId="{584FEFB7-DAA2-4BC3-8DA7-136FBF350461}" destId="{6B6CF781-E6FE-49E1-B940-C41E2C7A0A96}" srcOrd="0" destOrd="0" presId="urn:microsoft.com/office/officeart/2005/8/layout/orgChart1"/>
    <dgm:cxn modelId="{B47BA16E-7F29-4736-8A20-807435A19ACA}" type="presOf" srcId="{D0D25C7D-4328-45F0-8F53-04D8B61F2EF6}" destId="{604FAC09-CA0C-40C1-85DD-2AA2BF7031BD}" srcOrd="0" destOrd="0" presId="urn:microsoft.com/office/officeart/2005/8/layout/orgChart1"/>
    <dgm:cxn modelId="{E0F4FD4E-4989-4373-8423-785D229D3017}" srcId="{B06FD9A9-7EBF-4AB8-BFE5-D5365738A639}" destId="{3A6BD1B7-E137-4C5B-ABBD-CE64EA1F551C}" srcOrd="0" destOrd="0" parTransId="{C3887A9C-2FE5-4289-99EF-8778F21CB16B}" sibTransId="{530CBAA1-BB6C-44BC-91C2-18B918016E36}"/>
    <dgm:cxn modelId="{759C7870-1590-4E81-BA57-A1C5FEBA0C87}" type="presOf" srcId="{957BB247-96C0-4205-8FB8-E9619A0B77E8}" destId="{56BE2132-D1F2-4603-AA1F-6864D9CBBD68}" srcOrd="1" destOrd="0" presId="urn:microsoft.com/office/officeart/2005/8/layout/orgChart1"/>
    <dgm:cxn modelId="{C0DCB450-DA95-49AE-96F4-88470A426CA6}" type="presOf" srcId="{97A62C49-5D7F-45DA-B237-3460DC8E3105}" destId="{3F81985D-6E44-4038-BCE6-82116AEBDC08}" srcOrd="0" destOrd="0" presId="urn:microsoft.com/office/officeart/2005/8/layout/orgChart1"/>
    <dgm:cxn modelId="{6B8C5C71-7F4C-4A53-A10A-6E898769F534}" type="presOf" srcId="{5C2C6847-67C7-4C33-8DB4-317B73A4CFD2}" destId="{26CA74B2-D70A-42C1-AF66-C0913264E3E8}" srcOrd="1" destOrd="0" presId="urn:microsoft.com/office/officeart/2005/8/layout/orgChart1"/>
    <dgm:cxn modelId="{1941EE52-0D2A-43D1-9CB4-24E4552F9206}" srcId="{3A1BAC50-3F86-4A66-BD36-2A40BA7BE91D}" destId="{58CE569A-833D-462B-BDBE-068EA9E97F9A}" srcOrd="4" destOrd="0" parTransId="{ABC266B8-AA52-420A-83E7-130D6E5910A5}" sibTransId="{6AB601E0-1A1E-4C1F-9B84-E5A05D74A1AD}"/>
    <dgm:cxn modelId="{AEB24C75-28DF-4600-A267-4B7C368DBCB0}" type="presOf" srcId="{D0D25C7D-4328-45F0-8F53-04D8B61F2EF6}" destId="{C08C79AB-FBA3-4D1D-BE82-7B8E1C5C56C8}" srcOrd="1" destOrd="0" presId="urn:microsoft.com/office/officeart/2005/8/layout/orgChart1"/>
    <dgm:cxn modelId="{B3484A76-0ADE-4C32-8C61-C8C2F35F4584}" type="presOf" srcId="{6F00D170-DA2B-4F0D-B0BE-EF2FA52DBE42}" destId="{2AA77B1C-6080-4896-AFD5-A1430D373764}" srcOrd="0" destOrd="0" presId="urn:microsoft.com/office/officeart/2005/8/layout/orgChart1"/>
    <dgm:cxn modelId="{9F517977-C30B-4277-8ABA-7AA0AA65B849}" type="presOf" srcId="{F6EBC441-7A88-4402-94DF-25CD13576AA2}" destId="{41E1234E-C484-4D47-8E9B-33262383C979}" srcOrd="1" destOrd="0" presId="urn:microsoft.com/office/officeart/2005/8/layout/orgChart1"/>
    <dgm:cxn modelId="{0F763F79-226B-4689-84B5-F7D964076C21}" srcId="{77E4EFBE-6894-4751-A232-E471B3876981}" destId="{B06FD9A9-7EBF-4AB8-BFE5-D5365738A639}" srcOrd="0" destOrd="0" parTransId="{A9B91B85-4C4C-4378-B7E3-BEFD28AF7CF2}" sibTransId="{3FF45030-7BB3-415B-A055-D3CFE274FF27}"/>
    <dgm:cxn modelId="{5928357B-9F01-47E7-8FD7-4B78501A2F87}" srcId="{3A1BAC50-3F86-4A66-BD36-2A40BA7BE91D}" destId="{61FB7544-2F39-4D7C-8548-CD7784847F86}" srcOrd="5" destOrd="0" parTransId="{F4BAA72A-D647-4CF4-BFD5-9AA36F3ABA9E}" sibTransId="{EAF36DE6-B28F-4C7E-9252-F1FC2952721B}"/>
    <dgm:cxn modelId="{34B5897F-0C08-46D4-BA90-27580BE91C54}" srcId="{29F980D9-5756-4FB3-B9D4-E24E47620D19}" destId="{D0D25C7D-4328-45F0-8F53-04D8B61F2EF6}" srcOrd="1" destOrd="0" parTransId="{DE2DC99F-7708-41E3-A286-1047D7573EC2}" sibTransId="{73EA64A0-054C-4981-BE26-F369FF6523A7}"/>
    <dgm:cxn modelId="{56739880-5F86-48AF-B3D0-C4AF7E8E7668}" type="presOf" srcId="{F4BAA72A-D647-4CF4-BFD5-9AA36F3ABA9E}" destId="{54677C13-8D96-4947-8D8E-8B286A02D114}" srcOrd="0" destOrd="0" presId="urn:microsoft.com/office/officeart/2005/8/layout/orgChart1"/>
    <dgm:cxn modelId="{77BAB48A-74F9-4443-B76D-F4574CB90FC3}" type="presOf" srcId="{61FB7544-2F39-4D7C-8548-CD7784847F86}" destId="{9C53F19A-A501-431D-87D8-70DDFEA07715}" srcOrd="1" destOrd="0" presId="urn:microsoft.com/office/officeart/2005/8/layout/orgChart1"/>
    <dgm:cxn modelId="{B0E4D28A-6CB4-4A62-9FAE-B14732E2E0A2}" srcId="{B4ECE28B-0188-42C4-8391-70FC6BC31326}" destId="{97A62C49-5D7F-45DA-B237-3460DC8E3105}" srcOrd="0" destOrd="0" parTransId="{E2A28F45-3D9D-44BE-A885-820415A48EAD}" sibTransId="{B1E60801-6E50-429A-BFFD-B4F490699754}"/>
    <dgm:cxn modelId="{6D2A848B-E5DD-4E37-AE1A-9FDC0E6C6A33}" type="presOf" srcId="{2837E746-6A10-4D91-874E-04E49B377058}" destId="{08DF8AA8-AB4A-4B9F-AE40-29F04DE306A0}" srcOrd="0" destOrd="0" presId="urn:microsoft.com/office/officeart/2005/8/layout/orgChart1"/>
    <dgm:cxn modelId="{1005D68F-F9E0-4F7B-B846-FB6559EAA6E7}" type="presOf" srcId="{10B77F52-0901-49B6-BB11-7627EA0EF696}" destId="{BEECF9CE-5697-4B43-90A8-F604679FDC3F}" srcOrd="0" destOrd="0" presId="urn:microsoft.com/office/officeart/2005/8/layout/orgChart1"/>
    <dgm:cxn modelId="{6A3EF091-CFFA-454A-A521-90A21408099F}" type="presOf" srcId="{B6CD8180-24A9-464B-837A-6B99036E8EBB}" destId="{91E040F7-CCCE-4CD0-94C1-2E6F9FD72A23}" srcOrd="1" destOrd="0" presId="urn:microsoft.com/office/officeart/2005/8/layout/orgChart1"/>
    <dgm:cxn modelId="{16755396-9B2A-4C96-8557-83BD892686E1}" type="presOf" srcId="{AD0306DA-0D72-4D79-9B8A-172CC8A1E6E6}" destId="{AE550FBB-B445-414E-B2F2-4A568640EA29}" srcOrd="0" destOrd="0" presId="urn:microsoft.com/office/officeart/2005/8/layout/orgChart1"/>
    <dgm:cxn modelId="{5402819B-228E-49D3-9CC3-6526149657AB}" type="presOf" srcId="{D0ECAC28-70F9-49B5-91E9-CC3AA35E3171}" destId="{12A9F1A0-EA8F-47E2-8CEA-49CAA403F236}" srcOrd="0" destOrd="0" presId="urn:microsoft.com/office/officeart/2005/8/layout/orgChart1"/>
    <dgm:cxn modelId="{D061F4A0-3D61-4C81-BB89-F56FDBC69244}" srcId="{B06FD9A9-7EBF-4AB8-BFE5-D5365738A639}" destId="{3A1BAC50-3F86-4A66-BD36-2A40BA7BE91D}" srcOrd="2" destOrd="0" parTransId="{584FEFB7-DAA2-4BC3-8DA7-136FBF350461}" sibTransId="{8BE95473-290D-4A33-AAAD-B66EE7D062AC}"/>
    <dgm:cxn modelId="{36B486A1-254B-41A4-B0D8-3361FD41907C}" type="presOf" srcId="{61FB7544-2F39-4D7C-8548-CD7784847F86}" destId="{A994CB9F-AD8F-4AB3-A2FD-419658D1DC5F}" srcOrd="0" destOrd="0" presId="urn:microsoft.com/office/officeart/2005/8/layout/orgChart1"/>
    <dgm:cxn modelId="{738432A3-40A5-473A-A22A-FAFBBE5772F0}" type="presOf" srcId="{E2A28F45-3D9D-44BE-A885-820415A48EAD}" destId="{01E67853-1668-4FF3-9C5D-B5196C5A4E4D}" srcOrd="0" destOrd="0" presId="urn:microsoft.com/office/officeart/2005/8/layout/orgChart1"/>
    <dgm:cxn modelId="{C83AA4A5-E506-4703-A809-3A90B7910514}" type="presOf" srcId="{C3887A9C-2FE5-4289-99EF-8778F21CB16B}" destId="{CC603546-28E0-4186-9B56-E8CA45329FF7}" srcOrd="0" destOrd="0" presId="urn:microsoft.com/office/officeart/2005/8/layout/orgChart1"/>
    <dgm:cxn modelId="{64519CA7-F816-48EF-90F7-05C3F36DA804}" type="presOf" srcId="{3316DADB-7D3A-454D-8EB3-F882F41DC54E}" destId="{75C00297-C31B-4AE8-93E1-92C4F5D11EEC}" srcOrd="0" destOrd="0" presId="urn:microsoft.com/office/officeart/2005/8/layout/orgChart1"/>
    <dgm:cxn modelId="{A66A20A8-35AF-472F-B8ED-982B9361A085}" type="presOf" srcId="{91DDAA3C-424B-4C89-AB9E-6A49EE5A7B32}" destId="{0EA18413-66CF-4B77-8384-091FB59778CD}" srcOrd="1" destOrd="0" presId="urn:microsoft.com/office/officeart/2005/8/layout/orgChart1"/>
    <dgm:cxn modelId="{53DC56AB-2852-4912-BB4E-A97C58D140B3}" type="presOf" srcId="{F6EBC441-7A88-4402-94DF-25CD13576AA2}" destId="{05CD4E52-8EEC-4F84-8343-B89FDFF5E317}" srcOrd="0" destOrd="0" presId="urn:microsoft.com/office/officeart/2005/8/layout/orgChart1"/>
    <dgm:cxn modelId="{98A12EAF-2230-48F0-975D-619E9A0A8667}" type="presOf" srcId="{67CFDB2B-6663-4842-A28B-4CA139A3521A}" destId="{0C91B2D4-CA1D-4B3E-BDE8-4248035099A6}" srcOrd="0" destOrd="0" presId="urn:microsoft.com/office/officeart/2005/8/layout/orgChart1"/>
    <dgm:cxn modelId="{8A64C6B0-727D-4097-9E17-8A8BDFF9748E}" srcId="{B4ECE28B-0188-42C4-8391-70FC6BC31326}" destId="{B68397D8-57C7-41A4-B92A-95B431EB198C}" srcOrd="2" destOrd="0" parTransId="{64AEAFE8-9DE4-4A87-92F2-DCD0B435384E}" sibTransId="{404527D9-7527-4A56-9EF2-DD3B5E7FD105}"/>
    <dgm:cxn modelId="{7439D2B4-CF8A-4E37-84C0-323FE682F782}" type="presOf" srcId="{5C0DA7A1-98F1-4D28-A934-2D9E70CBEE4A}" destId="{9DE2B788-414E-4645-8773-E7436C57AD7A}" srcOrd="1" destOrd="0" presId="urn:microsoft.com/office/officeart/2005/8/layout/orgChart1"/>
    <dgm:cxn modelId="{B28685B6-049A-4273-9C8C-5B3085803567}" type="presOf" srcId="{64AEAFE8-9DE4-4A87-92F2-DCD0B435384E}" destId="{1C46DBF5-9F50-4E00-9973-3DB1D7630AA7}" srcOrd="0" destOrd="0" presId="urn:microsoft.com/office/officeart/2005/8/layout/orgChart1"/>
    <dgm:cxn modelId="{64FC9EB8-849C-4258-A670-B59662C9180E}" type="presOf" srcId="{676DF808-3752-4267-B7EE-AD35F88B19E4}" destId="{00B5F560-65DF-4D4F-A3F7-A4A0ACBB534B}" srcOrd="0" destOrd="0" presId="urn:microsoft.com/office/officeart/2005/8/layout/orgChart1"/>
    <dgm:cxn modelId="{7105FEB9-F71B-4993-A797-0BEE7036E726}" srcId="{3A6BD1B7-E137-4C5B-ABBD-CE64EA1F551C}" destId="{F6EBC441-7A88-4402-94DF-25CD13576AA2}" srcOrd="2" destOrd="0" parTransId="{676DF808-3752-4267-B7EE-AD35F88B19E4}" sibTransId="{04DE5886-0EB3-42A1-A4BF-40C0F3491E8A}"/>
    <dgm:cxn modelId="{48F003BA-13D3-479A-A08F-9B749019053F}" type="presOf" srcId="{5C2C6847-67C7-4C33-8DB4-317B73A4CFD2}" destId="{59CD2FCB-BC12-4983-9423-15B759AF811B}" srcOrd="0" destOrd="0" presId="urn:microsoft.com/office/officeart/2005/8/layout/orgChart1"/>
    <dgm:cxn modelId="{8F3591BD-A2DA-45B3-947E-07B3204D3886}" type="presOf" srcId="{2EA0E40C-ECD4-48E6-91B7-2BBD68287BFB}" destId="{D3D1F7EC-18CE-401D-80EF-E9389FE6227F}" srcOrd="1" destOrd="0" presId="urn:microsoft.com/office/officeart/2005/8/layout/orgChart1"/>
    <dgm:cxn modelId="{6BD311C5-AF36-4B04-A5F9-407478563189}" type="presOf" srcId="{DFDB6863-E362-47B9-8A21-95DCBF5E45F6}" destId="{78B5A39E-3A9A-435F-8B74-29A8D1D83D23}" srcOrd="0" destOrd="0" presId="urn:microsoft.com/office/officeart/2005/8/layout/orgChart1"/>
    <dgm:cxn modelId="{AE691AC6-CE69-4E65-A9F7-C3D65980E9FD}" type="presOf" srcId="{77E4EFBE-6894-4751-A232-E471B3876981}" destId="{793EC9E3-25A0-48A3-B6B1-D61B9F4BF53F}" srcOrd="0" destOrd="0" presId="urn:microsoft.com/office/officeart/2005/8/layout/orgChart1"/>
    <dgm:cxn modelId="{B7BEB1C9-3120-415C-B595-318FB0EE08BD}" srcId="{B4ECE28B-0188-42C4-8391-70FC6BC31326}" destId="{957BB247-96C0-4205-8FB8-E9619A0B77E8}" srcOrd="1" destOrd="0" parTransId="{99FBCE24-2E7D-41D6-B219-2E0BE7B21D9F}" sibTransId="{BB6FADDA-DCE0-41C0-9243-7969C63E7382}"/>
    <dgm:cxn modelId="{94C8D0C9-D809-458F-AA22-1641E27CF7C7}" type="presOf" srcId="{29F980D9-5756-4FB3-B9D4-E24E47620D19}" destId="{51F361E6-CBC3-454B-89B2-BA05E77542A0}" srcOrd="0" destOrd="0" presId="urn:microsoft.com/office/officeart/2005/8/layout/orgChart1"/>
    <dgm:cxn modelId="{ADA4ABCA-41EE-4127-BCF3-39E31FC7CF33}" type="presOf" srcId="{91DDAA3C-424B-4C89-AB9E-6A49EE5A7B32}" destId="{259BA1AB-0A32-47B1-B795-929189191D1E}" srcOrd="0" destOrd="0" presId="urn:microsoft.com/office/officeart/2005/8/layout/orgChart1"/>
    <dgm:cxn modelId="{F3D9BFCA-E00C-4AFA-A71D-F185FDE48116}" srcId="{B4ECE28B-0188-42C4-8391-70FC6BC31326}" destId="{0E74B4DC-D1D0-4E70-98DA-E33B78F8202F}" srcOrd="3" destOrd="0" parTransId="{8D71E0FC-E3CA-45F9-A4D4-C122756FCFD1}" sibTransId="{47292886-5994-4FCE-8B64-B60E00627C15}"/>
    <dgm:cxn modelId="{C0EE78CC-0C34-4141-A7D9-F10A2E0A5257}" type="presOf" srcId="{A36178AD-897D-4F26-BBDF-E7258B86CCF1}" destId="{49F4C0F7-08C7-42C2-8D4F-49D5F4880D63}" srcOrd="0" destOrd="0" presId="urn:microsoft.com/office/officeart/2005/8/layout/orgChart1"/>
    <dgm:cxn modelId="{5082FDCE-6EA5-4870-B803-B008E03B6746}" srcId="{3A6BD1B7-E137-4C5B-ABBD-CE64EA1F551C}" destId="{5C2C6847-67C7-4C33-8DB4-317B73A4CFD2}" srcOrd="0" destOrd="0" parTransId="{3B32F26F-7ABD-4DEC-BB01-DFFF5508B3C2}" sibTransId="{B7849237-829C-458C-B8C9-89BB119E5B12}"/>
    <dgm:cxn modelId="{940124CF-5057-4322-A651-8ACFB6D6168E}" type="presOf" srcId="{2837E746-6A10-4D91-874E-04E49B377058}" destId="{60CD507B-9935-44CC-9BCE-720E92E80F75}" srcOrd="1" destOrd="0" presId="urn:microsoft.com/office/officeart/2005/8/layout/orgChart1"/>
    <dgm:cxn modelId="{59B016D1-C563-4426-B08E-6E528D9AEF97}" type="presOf" srcId="{2EA0E40C-ECD4-48E6-91B7-2BBD68287BFB}" destId="{6F0A0EBA-4839-4F14-86ED-8A18487B77A0}" srcOrd="0" destOrd="0" presId="urn:microsoft.com/office/officeart/2005/8/layout/orgChart1"/>
    <dgm:cxn modelId="{E345EBD3-8633-4930-8DC0-B611722606BD}" type="presOf" srcId="{B06FD9A9-7EBF-4AB8-BFE5-D5365738A639}" destId="{2396E622-3AD3-4C1A-87EF-B89C9BCDB75F}" srcOrd="1" destOrd="0" presId="urn:microsoft.com/office/officeart/2005/8/layout/orgChart1"/>
    <dgm:cxn modelId="{BB0D38DD-4C21-428C-A729-9D6E839C52F4}" srcId="{29F980D9-5756-4FB3-B9D4-E24E47620D19}" destId="{1B5E08BA-C1A9-4523-B190-2DDB750D5B0A}" srcOrd="0" destOrd="0" parTransId="{67CFDB2B-6663-4842-A28B-4CA139A3521A}" sibTransId="{08E205D0-996E-4C05-9DAA-0A3EDBEF1461}"/>
    <dgm:cxn modelId="{38276CDE-DB55-4F1A-8253-04490939AABC}" type="presOf" srcId="{DE2DC99F-7708-41E3-A286-1047D7573EC2}" destId="{8D7B6C20-B473-4D40-8CF4-D67FC7592113}" srcOrd="0" destOrd="0" presId="urn:microsoft.com/office/officeart/2005/8/layout/orgChart1"/>
    <dgm:cxn modelId="{ACC7DCE7-4FAD-4277-98B7-0D167FF6FF70}" srcId="{B06FD9A9-7EBF-4AB8-BFE5-D5365738A639}" destId="{3316DADB-7D3A-454D-8EB3-F882F41DC54E}" srcOrd="4" destOrd="0" parTransId="{24C79D27-F826-4D53-BB45-B4B549E3B389}" sibTransId="{9A7C63F3-3F9F-45D7-A3CC-AA9422881EC4}"/>
    <dgm:cxn modelId="{307C7FEB-EE54-43B0-9C41-CB0B69F1B704}" type="presOf" srcId="{B4ECE28B-0188-42C4-8391-70FC6BC31326}" destId="{9488052D-D699-4F57-AB45-1E738B1F143A}" srcOrd="1" destOrd="0" presId="urn:microsoft.com/office/officeart/2005/8/layout/orgChart1"/>
    <dgm:cxn modelId="{8FE280F4-F14A-4A3D-A716-DAD3978C83EB}" srcId="{3A1BAC50-3F86-4A66-BD36-2A40BA7BE91D}" destId="{2837E746-6A10-4D91-874E-04E49B377058}" srcOrd="3" destOrd="0" parTransId="{51B31872-DCF1-404B-9DB6-9E565A416006}" sibTransId="{7AEF37FF-0049-44AA-94D3-31BB6C87E4BC}"/>
    <dgm:cxn modelId="{1FC98FF4-A7F0-4AC5-BFD3-36FD5E4557F4}" srcId="{3A1BAC50-3F86-4A66-BD36-2A40BA7BE91D}" destId="{75AF83BE-810C-4EF3-90AB-58DE638A3D5D}" srcOrd="1" destOrd="0" parTransId="{10B77F52-0901-49B6-BB11-7627EA0EF696}" sibTransId="{B5C24FE5-C54A-495C-B0F1-E0A8B537A471}"/>
    <dgm:cxn modelId="{3632F8F4-4AAA-41A1-9F05-F905D432B12C}" srcId="{29F980D9-5756-4FB3-B9D4-E24E47620D19}" destId="{B6CD8180-24A9-464B-837A-6B99036E8EBB}" srcOrd="2" destOrd="0" parTransId="{6F00D170-DA2B-4F0D-B0BE-EF2FA52DBE42}" sibTransId="{9CDF9B5C-1904-46B3-97A0-50A310446BBC}"/>
    <dgm:cxn modelId="{C63276F8-0361-4718-A2BE-3AA7E4D48472}" type="presOf" srcId="{B4ECE28B-0188-42C4-8391-70FC6BC31326}" destId="{3880328B-B05B-45C0-89A9-63E033CFA860}" srcOrd="0" destOrd="0" presId="urn:microsoft.com/office/officeart/2005/8/layout/orgChart1"/>
    <dgm:cxn modelId="{A47FDCF8-61FA-49B5-A6EE-921FE076E11F}" type="presOf" srcId="{1B5E08BA-C1A9-4523-B190-2DDB750D5B0A}" destId="{128012E3-F8A4-45BE-8AB2-890557275A28}" srcOrd="1" destOrd="0" presId="urn:microsoft.com/office/officeart/2005/8/layout/orgChart1"/>
    <dgm:cxn modelId="{474FE8FA-41A5-44EE-8011-1C63F393212D}" type="presOf" srcId="{3A6BD1B7-E137-4C5B-ABBD-CE64EA1F551C}" destId="{C6381F6B-7861-4B8A-A7A3-7BEAF6F56C2B}" srcOrd="0" destOrd="0" presId="urn:microsoft.com/office/officeart/2005/8/layout/orgChart1"/>
    <dgm:cxn modelId="{6CC77CFD-51FA-4C8C-95A7-7EE84AB7C6EE}" type="presOf" srcId="{3A1BAC50-3F86-4A66-BD36-2A40BA7BE91D}" destId="{FF1E8254-CFB7-4358-9F15-5731CE3A3EAA}" srcOrd="0" destOrd="0" presId="urn:microsoft.com/office/officeart/2005/8/layout/orgChart1"/>
    <dgm:cxn modelId="{2C66C3FD-924F-40D2-91A1-A6FB3B31AFF5}" type="presOf" srcId="{24C79D27-F826-4D53-BB45-B4B549E3B389}" destId="{F798800A-1F2F-4009-8FB7-BC82D8CA8414}" srcOrd="0" destOrd="0" presId="urn:microsoft.com/office/officeart/2005/8/layout/orgChart1"/>
    <dgm:cxn modelId="{83E880FF-AB7F-44D5-B2D4-8139605CFC14}" type="presOf" srcId="{3B32F26F-7ABD-4DEC-BB01-DFFF5508B3C2}" destId="{2BC02508-7AC4-4081-9903-04BE673DFFB8}" srcOrd="0" destOrd="0" presId="urn:microsoft.com/office/officeart/2005/8/layout/orgChart1"/>
    <dgm:cxn modelId="{8B35D7FC-183D-4B4A-B2B2-E6F7F9683D21}" type="presParOf" srcId="{793EC9E3-25A0-48A3-B6B1-D61B9F4BF53F}" destId="{F161B6F3-9B9B-4750-B0EA-DA81FCBA4581}" srcOrd="0" destOrd="0" presId="urn:microsoft.com/office/officeart/2005/8/layout/orgChart1"/>
    <dgm:cxn modelId="{A3FE3868-BEBC-44B6-84F0-EF00898ABE22}" type="presParOf" srcId="{F161B6F3-9B9B-4750-B0EA-DA81FCBA4581}" destId="{14E55F5B-8CD2-429F-99C4-DD71E506F24F}" srcOrd="0" destOrd="0" presId="urn:microsoft.com/office/officeart/2005/8/layout/orgChart1"/>
    <dgm:cxn modelId="{53084E12-AD84-4D37-A05E-0A77185F0481}" type="presParOf" srcId="{14E55F5B-8CD2-429F-99C4-DD71E506F24F}" destId="{8A26651C-180E-45D8-8637-6AA677425AD1}" srcOrd="0" destOrd="0" presId="urn:microsoft.com/office/officeart/2005/8/layout/orgChart1"/>
    <dgm:cxn modelId="{1D42A811-E63E-4FED-89D2-1B9C5E8A6147}" type="presParOf" srcId="{14E55F5B-8CD2-429F-99C4-DD71E506F24F}" destId="{2396E622-3AD3-4C1A-87EF-B89C9BCDB75F}" srcOrd="1" destOrd="0" presId="urn:microsoft.com/office/officeart/2005/8/layout/orgChart1"/>
    <dgm:cxn modelId="{36CD0B1D-B53E-4C07-96CD-6D1A896C5F88}" type="presParOf" srcId="{F161B6F3-9B9B-4750-B0EA-DA81FCBA4581}" destId="{A83A7BB1-736B-428E-A6DD-BC7CAF75BF54}" srcOrd="1" destOrd="0" presId="urn:microsoft.com/office/officeart/2005/8/layout/orgChart1"/>
    <dgm:cxn modelId="{40060EE4-35A1-4288-9199-5DACA4E28B40}" type="presParOf" srcId="{A83A7BB1-736B-428E-A6DD-BC7CAF75BF54}" destId="{CC603546-28E0-4186-9B56-E8CA45329FF7}" srcOrd="0" destOrd="0" presId="urn:microsoft.com/office/officeart/2005/8/layout/orgChart1"/>
    <dgm:cxn modelId="{402E2AB5-A47C-40B4-83B1-55AE97200CD5}" type="presParOf" srcId="{A83A7BB1-736B-428E-A6DD-BC7CAF75BF54}" destId="{679D5345-3A4A-410A-89B1-87F438C96065}" srcOrd="1" destOrd="0" presId="urn:microsoft.com/office/officeart/2005/8/layout/orgChart1"/>
    <dgm:cxn modelId="{16537392-4AE6-4148-BC25-D78F00952F5A}" type="presParOf" srcId="{679D5345-3A4A-410A-89B1-87F438C96065}" destId="{5A7A3C7F-9EB2-4626-B479-4E1F8D861E0F}" srcOrd="0" destOrd="0" presId="urn:microsoft.com/office/officeart/2005/8/layout/orgChart1"/>
    <dgm:cxn modelId="{CC90B099-4D66-4306-82B2-7CE9D303917C}" type="presParOf" srcId="{5A7A3C7F-9EB2-4626-B479-4E1F8D861E0F}" destId="{C6381F6B-7861-4B8A-A7A3-7BEAF6F56C2B}" srcOrd="0" destOrd="0" presId="urn:microsoft.com/office/officeart/2005/8/layout/orgChart1"/>
    <dgm:cxn modelId="{B9FEC678-0C4B-41F9-A299-6AF98E395DCD}" type="presParOf" srcId="{5A7A3C7F-9EB2-4626-B479-4E1F8D861E0F}" destId="{DDCBBEAE-4F0B-46E3-B107-2A01ECAE8986}" srcOrd="1" destOrd="0" presId="urn:microsoft.com/office/officeart/2005/8/layout/orgChart1"/>
    <dgm:cxn modelId="{6830F3CA-3D8E-4E84-BA54-0034BAF320A7}" type="presParOf" srcId="{679D5345-3A4A-410A-89B1-87F438C96065}" destId="{AC105C6E-C994-483C-A01B-01DDB8B09BF7}" srcOrd="1" destOrd="0" presId="urn:microsoft.com/office/officeart/2005/8/layout/orgChart1"/>
    <dgm:cxn modelId="{4A9F6FB9-7F14-4B1F-920B-BFBC2205DDE9}" type="presParOf" srcId="{AC105C6E-C994-483C-A01B-01DDB8B09BF7}" destId="{2BC02508-7AC4-4081-9903-04BE673DFFB8}" srcOrd="0" destOrd="0" presId="urn:microsoft.com/office/officeart/2005/8/layout/orgChart1"/>
    <dgm:cxn modelId="{50A6FA45-43BB-494F-8937-7D0637666147}" type="presParOf" srcId="{AC105C6E-C994-483C-A01B-01DDB8B09BF7}" destId="{F9D1D3F5-E375-48E5-8D4F-E6B80571A8DF}" srcOrd="1" destOrd="0" presId="urn:microsoft.com/office/officeart/2005/8/layout/orgChart1"/>
    <dgm:cxn modelId="{9DD33E4D-1A56-41FC-8DCE-965F77198254}" type="presParOf" srcId="{F9D1D3F5-E375-48E5-8D4F-E6B80571A8DF}" destId="{DAAC31A8-2891-423A-AABF-579694CF6E1A}" srcOrd="0" destOrd="0" presId="urn:microsoft.com/office/officeart/2005/8/layout/orgChart1"/>
    <dgm:cxn modelId="{491D87F6-0BA6-4265-AE06-404F194F34EF}" type="presParOf" srcId="{DAAC31A8-2891-423A-AABF-579694CF6E1A}" destId="{59CD2FCB-BC12-4983-9423-15B759AF811B}" srcOrd="0" destOrd="0" presId="urn:microsoft.com/office/officeart/2005/8/layout/orgChart1"/>
    <dgm:cxn modelId="{FB9F2117-E876-413E-BA7D-0BB319FB9C9A}" type="presParOf" srcId="{DAAC31A8-2891-423A-AABF-579694CF6E1A}" destId="{26CA74B2-D70A-42C1-AF66-C0913264E3E8}" srcOrd="1" destOrd="0" presId="urn:microsoft.com/office/officeart/2005/8/layout/orgChart1"/>
    <dgm:cxn modelId="{068AD050-7288-4B9D-B324-D47E9EC486DC}" type="presParOf" srcId="{F9D1D3F5-E375-48E5-8D4F-E6B80571A8DF}" destId="{FBB244E3-EE93-4565-9F9D-CA1DA57B7E1C}" srcOrd="1" destOrd="0" presId="urn:microsoft.com/office/officeart/2005/8/layout/orgChart1"/>
    <dgm:cxn modelId="{E7DC78B3-B80A-48D6-ADC2-2ED2132F9480}" type="presParOf" srcId="{F9D1D3F5-E375-48E5-8D4F-E6B80571A8DF}" destId="{CD7361C2-A477-4E90-B394-8C3D6F17FD04}" srcOrd="2" destOrd="0" presId="urn:microsoft.com/office/officeart/2005/8/layout/orgChart1"/>
    <dgm:cxn modelId="{AAB9D26C-B787-4BAB-BB64-AAFA1F86C2E4}" type="presParOf" srcId="{AC105C6E-C994-483C-A01B-01DDB8B09BF7}" destId="{405EC9AE-4B29-4D81-8187-679F2743C631}" srcOrd="2" destOrd="0" presId="urn:microsoft.com/office/officeart/2005/8/layout/orgChart1"/>
    <dgm:cxn modelId="{DD269816-22CB-42A9-9D68-738D8903E8AA}" type="presParOf" srcId="{AC105C6E-C994-483C-A01B-01DDB8B09BF7}" destId="{C3458F60-F769-43CF-8848-F1FD3DE7776F}" srcOrd="3" destOrd="0" presId="urn:microsoft.com/office/officeart/2005/8/layout/orgChart1"/>
    <dgm:cxn modelId="{E4A5B284-07E9-4026-9174-B65067A50232}" type="presParOf" srcId="{C3458F60-F769-43CF-8848-F1FD3DE7776F}" destId="{B57B9FF8-E289-4CAB-B119-F4814F011F64}" srcOrd="0" destOrd="0" presId="urn:microsoft.com/office/officeart/2005/8/layout/orgChart1"/>
    <dgm:cxn modelId="{127B51D7-D533-453E-9C31-3C4880102D4D}" type="presParOf" srcId="{B57B9FF8-E289-4CAB-B119-F4814F011F64}" destId="{259BA1AB-0A32-47B1-B795-929189191D1E}" srcOrd="0" destOrd="0" presId="urn:microsoft.com/office/officeart/2005/8/layout/orgChart1"/>
    <dgm:cxn modelId="{1CDCA2FD-8EE0-40A9-B422-C3A63444595C}" type="presParOf" srcId="{B57B9FF8-E289-4CAB-B119-F4814F011F64}" destId="{0EA18413-66CF-4B77-8384-091FB59778CD}" srcOrd="1" destOrd="0" presId="urn:microsoft.com/office/officeart/2005/8/layout/orgChart1"/>
    <dgm:cxn modelId="{5075E39A-386E-4429-B72A-A68909BD8637}" type="presParOf" srcId="{C3458F60-F769-43CF-8848-F1FD3DE7776F}" destId="{32BC161D-C231-4E90-80BD-CA5D2A196325}" srcOrd="1" destOrd="0" presId="urn:microsoft.com/office/officeart/2005/8/layout/orgChart1"/>
    <dgm:cxn modelId="{AD180879-FA26-4E1E-9ECC-1E736D7F3D08}" type="presParOf" srcId="{C3458F60-F769-43CF-8848-F1FD3DE7776F}" destId="{DBAFEAE1-32A2-4B50-9CFF-6DA2E9F1E6E5}" srcOrd="2" destOrd="0" presId="urn:microsoft.com/office/officeart/2005/8/layout/orgChart1"/>
    <dgm:cxn modelId="{DF778C99-1D86-412C-B257-35C2E0C271D1}" type="presParOf" srcId="{AC105C6E-C994-483C-A01B-01DDB8B09BF7}" destId="{00B5F560-65DF-4D4F-A3F7-A4A0ACBB534B}" srcOrd="4" destOrd="0" presId="urn:microsoft.com/office/officeart/2005/8/layout/orgChart1"/>
    <dgm:cxn modelId="{D04518A9-51D7-46BF-A0F5-AB0BDE696124}" type="presParOf" srcId="{AC105C6E-C994-483C-A01B-01DDB8B09BF7}" destId="{C49F3FFC-EF13-4611-85C3-67C548FEB662}" srcOrd="5" destOrd="0" presId="urn:microsoft.com/office/officeart/2005/8/layout/orgChart1"/>
    <dgm:cxn modelId="{391B2409-EB15-48B9-BF18-43FA1216B2C2}" type="presParOf" srcId="{C49F3FFC-EF13-4611-85C3-67C548FEB662}" destId="{C04093E4-E616-4D81-8F8D-08FCACDB4747}" srcOrd="0" destOrd="0" presId="urn:microsoft.com/office/officeart/2005/8/layout/orgChart1"/>
    <dgm:cxn modelId="{8669FDA5-586D-4F57-B690-2BBBD37039CD}" type="presParOf" srcId="{C04093E4-E616-4D81-8F8D-08FCACDB4747}" destId="{05CD4E52-8EEC-4F84-8343-B89FDFF5E317}" srcOrd="0" destOrd="0" presId="urn:microsoft.com/office/officeart/2005/8/layout/orgChart1"/>
    <dgm:cxn modelId="{87A8D42C-7A89-4BC9-9470-6CEF52EFB12C}" type="presParOf" srcId="{C04093E4-E616-4D81-8F8D-08FCACDB4747}" destId="{41E1234E-C484-4D47-8E9B-33262383C979}" srcOrd="1" destOrd="0" presId="urn:microsoft.com/office/officeart/2005/8/layout/orgChart1"/>
    <dgm:cxn modelId="{5D16B4B8-B1FC-48F1-806C-F7230397DA26}" type="presParOf" srcId="{C49F3FFC-EF13-4611-85C3-67C548FEB662}" destId="{80A5428E-D4D6-43DF-992E-2FAD083B35AB}" srcOrd="1" destOrd="0" presId="urn:microsoft.com/office/officeart/2005/8/layout/orgChart1"/>
    <dgm:cxn modelId="{1F637A4D-64E1-456C-96D0-03C6B0C78223}" type="presParOf" srcId="{C49F3FFC-EF13-4611-85C3-67C548FEB662}" destId="{61AD79D6-49D9-4951-BA0C-FEEA2A0522F6}" srcOrd="2" destOrd="0" presId="urn:microsoft.com/office/officeart/2005/8/layout/orgChart1"/>
    <dgm:cxn modelId="{2C55854F-7FCF-4B16-B9A5-4389A61EB897}" type="presParOf" srcId="{679D5345-3A4A-410A-89B1-87F438C96065}" destId="{AF60AAA1-7D43-4FC4-A9EE-247B68C20DB5}" srcOrd="2" destOrd="0" presId="urn:microsoft.com/office/officeart/2005/8/layout/orgChart1"/>
    <dgm:cxn modelId="{5E0486C5-B113-476B-BD43-21EEA196A642}" type="presParOf" srcId="{A83A7BB1-736B-428E-A6DD-BC7CAF75BF54}" destId="{AE550FBB-B445-414E-B2F2-4A568640EA29}" srcOrd="2" destOrd="0" presId="urn:microsoft.com/office/officeart/2005/8/layout/orgChart1"/>
    <dgm:cxn modelId="{F6425C63-7374-422A-89E6-E18F0A37A15B}" type="presParOf" srcId="{A83A7BB1-736B-428E-A6DD-BC7CAF75BF54}" destId="{AE67F4E4-0111-4DB2-B0DF-1E1A372744F6}" srcOrd="3" destOrd="0" presId="urn:microsoft.com/office/officeart/2005/8/layout/orgChart1"/>
    <dgm:cxn modelId="{2B6779A8-B120-477D-91E3-439448E212C5}" type="presParOf" srcId="{AE67F4E4-0111-4DB2-B0DF-1E1A372744F6}" destId="{7BC956C4-4F94-4F0D-80FB-72CCDBFD25AE}" srcOrd="0" destOrd="0" presId="urn:microsoft.com/office/officeart/2005/8/layout/orgChart1"/>
    <dgm:cxn modelId="{5DBE32FF-B512-4798-84AC-B2DD4EDEA5F2}" type="presParOf" srcId="{7BC956C4-4F94-4F0D-80FB-72CCDBFD25AE}" destId="{3880328B-B05B-45C0-89A9-63E033CFA860}" srcOrd="0" destOrd="0" presId="urn:microsoft.com/office/officeart/2005/8/layout/orgChart1"/>
    <dgm:cxn modelId="{1DF9F9D9-5271-44B4-8494-DD448F63CB83}" type="presParOf" srcId="{7BC956C4-4F94-4F0D-80FB-72CCDBFD25AE}" destId="{9488052D-D699-4F57-AB45-1E738B1F143A}" srcOrd="1" destOrd="0" presId="urn:microsoft.com/office/officeart/2005/8/layout/orgChart1"/>
    <dgm:cxn modelId="{658A3126-C4BC-46B5-95B9-208A25EE7A1F}" type="presParOf" srcId="{AE67F4E4-0111-4DB2-B0DF-1E1A372744F6}" destId="{74B9B5C3-F8C8-4B2B-8DDB-10B6A6678EEE}" srcOrd="1" destOrd="0" presId="urn:microsoft.com/office/officeart/2005/8/layout/orgChart1"/>
    <dgm:cxn modelId="{AA352835-0444-46AF-9865-50E50C97D981}" type="presParOf" srcId="{74B9B5C3-F8C8-4B2B-8DDB-10B6A6678EEE}" destId="{01E67853-1668-4FF3-9C5D-B5196C5A4E4D}" srcOrd="0" destOrd="0" presId="urn:microsoft.com/office/officeart/2005/8/layout/orgChart1"/>
    <dgm:cxn modelId="{A98983DE-EE00-463D-A737-E15287EC140E}" type="presParOf" srcId="{74B9B5C3-F8C8-4B2B-8DDB-10B6A6678EEE}" destId="{AC4B9AC3-B5D8-4F6F-9062-1704F4E2134F}" srcOrd="1" destOrd="0" presId="urn:microsoft.com/office/officeart/2005/8/layout/orgChart1"/>
    <dgm:cxn modelId="{7BFBBB60-2EC6-4E94-8579-A85A4327B417}" type="presParOf" srcId="{AC4B9AC3-B5D8-4F6F-9062-1704F4E2134F}" destId="{CC733A61-A2DD-45FC-8715-A8999A7CCAF6}" srcOrd="0" destOrd="0" presId="urn:microsoft.com/office/officeart/2005/8/layout/orgChart1"/>
    <dgm:cxn modelId="{CEC65D91-646E-4D31-83BC-A7956164552D}" type="presParOf" srcId="{CC733A61-A2DD-45FC-8715-A8999A7CCAF6}" destId="{3F81985D-6E44-4038-BCE6-82116AEBDC08}" srcOrd="0" destOrd="0" presId="urn:microsoft.com/office/officeart/2005/8/layout/orgChart1"/>
    <dgm:cxn modelId="{E4454738-9749-4CA0-9B6D-157F12CE7CDB}" type="presParOf" srcId="{CC733A61-A2DD-45FC-8715-A8999A7CCAF6}" destId="{EC53671E-6455-4503-BC8A-D17DCC9834BA}" srcOrd="1" destOrd="0" presId="urn:microsoft.com/office/officeart/2005/8/layout/orgChart1"/>
    <dgm:cxn modelId="{66AAD2F7-5F0E-49AC-A552-F51E9643295A}" type="presParOf" srcId="{AC4B9AC3-B5D8-4F6F-9062-1704F4E2134F}" destId="{B11312AE-32AF-4AB5-83F7-EFAD8292DB54}" srcOrd="1" destOrd="0" presId="urn:microsoft.com/office/officeart/2005/8/layout/orgChart1"/>
    <dgm:cxn modelId="{FC624E20-B11F-4EE0-B3A7-10F2CF54C2E9}" type="presParOf" srcId="{AC4B9AC3-B5D8-4F6F-9062-1704F4E2134F}" destId="{9935BDF9-2BE6-4515-9643-71E5BD2DD87D}" srcOrd="2" destOrd="0" presId="urn:microsoft.com/office/officeart/2005/8/layout/orgChart1"/>
    <dgm:cxn modelId="{8F41EDAF-D7A9-4749-B620-441834BE4116}" type="presParOf" srcId="{74B9B5C3-F8C8-4B2B-8DDB-10B6A6678EEE}" destId="{74AC30E5-42DA-44F2-9122-F587C6B5176E}" srcOrd="2" destOrd="0" presId="urn:microsoft.com/office/officeart/2005/8/layout/orgChart1"/>
    <dgm:cxn modelId="{D2E4C8AF-3DD8-406F-9C95-92AEDBE1580B}" type="presParOf" srcId="{74B9B5C3-F8C8-4B2B-8DDB-10B6A6678EEE}" destId="{242F4585-3875-40EF-B942-5C70852FA494}" srcOrd="3" destOrd="0" presId="urn:microsoft.com/office/officeart/2005/8/layout/orgChart1"/>
    <dgm:cxn modelId="{3EF91BA3-B2BE-48F8-9F8D-1680B00E4956}" type="presParOf" srcId="{242F4585-3875-40EF-B942-5C70852FA494}" destId="{5E621457-241C-4D8B-9270-B4D8BADCCEC1}" srcOrd="0" destOrd="0" presId="urn:microsoft.com/office/officeart/2005/8/layout/orgChart1"/>
    <dgm:cxn modelId="{B286CBA9-56E1-437D-8479-ACA549786257}" type="presParOf" srcId="{5E621457-241C-4D8B-9270-B4D8BADCCEC1}" destId="{A1BE16C9-977A-4884-8F58-87B447C1D463}" srcOrd="0" destOrd="0" presId="urn:microsoft.com/office/officeart/2005/8/layout/orgChart1"/>
    <dgm:cxn modelId="{DA18540F-3FFC-4999-88E6-E5CAEA5C6983}" type="presParOf" srcId="{5E621457-241C-4D8B-9270-B4D8BADCCEC1}" destId="{56BE2132-D1F2-4603-AA1F-6864D9CBBD68}" srcOrd="1" destOrd="0" presId="urn:microsoft.com/office/officeart/2005/8/layout/orgChart1"/>
    <dgm:cxn modelId="{9696C6BD-8FE4-4634-A7DC-0265A2E72B28}" type="presParOf" srcId="{242F4585-3875-40EF-B942-5C70852FA494}" destId="{27F782F9-D1DB-47CC-AD40-0E1985A97AD6}" srcOrd="1" destOrd="0" presId="urn:microsoft.com/office/officeart/2005/8/layout/orgChart1"/>
    <dgm:cxn modelId="{1DB2C3FF-C4A0-4E82-9A3A-34EAEDB73D73}" type="presParOf" srcId="{242F4585-3875-40EF-B942-5C70852FA494}" destId="{32EEA0A6-0086-4864-8A1B-D9CB58D5EFF1}" srcOrd="2" destOrd="0" presId="urn:microsoft.com/office/officeart/2005/8/layout/orgChart1"/>
    <dgm:cxn modelId="{0EB7D35B-4BB3-42E3-A2A5-4A7B1044F53B}" type="presParOf" srcId="{74B9B5C3-F8C8-4B2B-8DDB-10B6A6678EEE}" destId="{1C46DBF5-9F50-4E00-9973-3DB1D7630AA7}" srcOrd="4" destOrd="0" presId="urn:microsoft.com/office/officeart/2005/8/layout/orgChart1"/>
    <dgm:cxn modelId="{6E7C8E6F-66EC-42E6-BF2E-8E44C33D2BFF}" type="presParOf" srcId="{74B9B5C3-F8C8-4B2B-8DDB-10B6A6678EEE}" destId="{3079BAEF-B563-4EFE-B793-3543D197A5D0}" srcOrd="5" destOrd="0" presId="urn:microsoft.com/office/officeart/2005/8/layout/orgChart1"/>
    <dgm:cxn modelId="{819BE0BB-FA81-4630-A3DC-00C58CD2D7DE}" type="presParOf" srcId="{3079BAEF-B563-4EFE-B793-3543D197A5D0}" destId="{2774E239-DE48-4363-B41D-094DE0FF9A78}" srcOrd="0" destOrd="0" presId="urn:microsoft.com/office/officeart/2005/8/layout/orgChart1"/>
    <dgm:cxn modelId="{DA6F51C6-A6D1-4371-BEB5-39C71B89D850}" type="presParOf" srcId="{2774E239-DE48-4363-B41D-094DE0FF9A78}" destId="{E9C2EBE0-CCFC-402B-B0DB-6C7B3453DDCD}" srcOrd="0" destOrd="0" presId="urn:microsoft.com/office/officeart/2005/8/layout/orgChart1"/>
    <dgm:cxn modelId="{56B36B0F-DE04-487E-9DEB-C9D51EF6C247}" type="presParOf" srcId="{2774E239-DE48-4363-B41D-094DE0FF9A78}" destId="{3CC219A4-8EE6-4B63-82E3-F98017D53FB6}" srcOrd="1" destOrd="0" presId="urn:microsoft.com/office/officeart/2005/8/layout/orgChart1"/>
    <dgm:cxn modelId="{ED3AFB4D-F040-41A4-B4A8-CE5230A7E693}" type="presParOf" srcId="{3079BAEF-B563-4EFE-B793-3543D197A5D0}" destId="{9A2867C2-0F2A-44D5-8CAA-AE8072A6AAF9}" srcOrd="1" destOrd="0" presId="urn:microsoft.com/office/officeart/2005/8/layout/orgChart1"/>
    <dgm:cxn modelId="{44AE19B8-3267-4A55-A50A-98DD90779917}" type="presParOf" srcId="{3079BAEF-B563-4EFE-B793-3543D197A5D0}" destId="{4CBF67E3-A7DD-43A3-8F61-204694CF6192}" srcOrd="2" destOrd="0" presId="urn:microsoft.com/office/officeart/2005/8/layout/orgChart1"/>
    <dgm:cxn modelId="{669A1071-FDF3-464D-88F6-C4A7B69843F0}" type="presParOf" srcId="{74B9B5C3-F8C8-4B2B-8DDB-10B6A6678EEE}" destId="{0F9FAB27-84C3-48C0-8B30-3D95762F1750}" srcOrd="6" destOrd="0" presId="urn:microsoft.com/office/officeart/2005/8/layout/orgChart1"/>
    <dgm:cxn modelId="{0DFAC295-7C69-44D2-B18A-C152D0402226}" type="presParOf" srcId="{74B9B5C3-F8C8-4B2B-8DDB-10B6A6678EEE}" destId="{EF571024-D102-48C4-99C3-77C660B7EF9B}" srcOrd="7" destOrd="0" presId="urn:microsoft.com/office/officeart/2005/8/layout/orgChart1"/>
    <dgm:cxn modelId="{DE925C91-B693-4F67-A3A5-DFF8248F06FD}" type="presParOf" srcId="{EF571024-D102-48C4-99C3-77C660B7EF9B}" destId="{2DB70F4D-42EC-426F-876A-7DD3FF76D37B}" srcOrd="0" destOrd="0" presId="urn:microsoft.com/office/officeart/2005/8/layout/orgChart1"/>
    <dgm:cxn modelId="{1409968A-FA4F-47C9-938B-E4E7D9B0DAAF}" type="presParOf" srcId="{2DB70F4D-42EC-426F-876A-7DD3FF76D37B}" destId="{D4333132-8395-4D05-B661-D83665DCC578}" srcOrd="0" destOrd="0" presId="urn:microsoft.com/office/officeart/2005/8/layout/orgChart1"/>
    <dgm:cxn modelId="{E867D8F4-6C9A-4E3B-8CDC-BB6F490FB2E6}" type="presParOf" srcId="{2DB70F4D-42EC-426F-876A-7DD3FF76D37B}" destId="{78967B72-5259-4B61-AE38-B6248C30C156}" srcOrd="1" destOrd="0" presId="urn:microsoft.com/office/officeart/2005/8/layout/orgChart1"/>
    <dgm:cxn modelId="{27278451-AF53-438D-89E3-CD49119F4002}" type="presParOf" srcId="{EF571024-D102-48C4-99C3-77C660B7EF9B}" destId="{27FBB5C2-3482-4882-B4B4-4D3DFC0E347E}" srcOrd="1" destOrd="0" presId="urn:microsoft.com/office/officeart/2005/8/layout/orgChart1"/>
    <dgm:cxn modelId="{97B5459B-94E7-4E01-861E-75D6B3D93219}" type="presParOf" srcId="{EF571024-D102-48C4-99C3-77C660B7EF9B}" destId="{5907072A-F9D3-444C-AB58-14138B34C1B2}" srcOrd="2" destOrd="0" presId="urn:microsoft.com/office/officeart/2005/8/layout/orgChart1"/>
    <dgm:cxn modelId="{80EF15A3-CEAE-4284-BDF3-0FBE74C0F199}" type="presParOf" srcId="{AE67F4E4-0111-4DB2-B0DF-1E1A372744F6}" destId="{CDBE8010-AE6C-46E2-9977-EBC39C8324EC}" srcOrd="2" destOrd="0" presId="urn:microsoft.com/office/officeart/2005/8/layout/orgChart1"/>
    <dgm:cxn modelId="{AF2B4207-3C55-4B03-82C1-C8936B174AF7}" type="presParOf" srcId="{A83A7BB1-736B-428E-A6DD-BC7CAF75BF54}" destId="{6B6CF781-E6FE-49E1-B940-C41E2C7A0A96}" srcOrd="4" destOrd="0" presId="urn:microsoft.com/office/officeart/2005/8/layout/orgChart1"/>
    <dgm:cxn modelId="{F7932ECA-016D-4747-B806-C5EB0FA1F082}" type="presParOf" srcId="{A83A7BB1-736B-428E-A6DD-BC7CAF75BF54}" destId="{A485FC29-2E8E-43B2-A8F6-016F6BC72028}" srcOrd="5" destOrd="0" presId="urn:microsoft.com/office/officeart/2005/8/layout/orgChart1"/>
    <dgm:cxn modelId="{9FBDBE30-BE2C-4EEA-8045-6FE18F9FB8A7}" type="presParOf" srcId="{A485FC29-2E8E-43B2-A8F6-016F6BC72028}" destId="{585B284F-5FA3-424D-B00F-CE19B45FD76B}" srcOrd="0" destOrd="0" presId="urn:microsoft.com/office/officeart/2005/8/layout/orgChart1"/>
    <dgm:cxn modelId="{14A6F8FC-789F-40C8-BAF2-9D524166E001}" type="presParOf" srcId="{585B284F-5FA3-424D-B00F-CE19B45FD76B}" destId="{FF1E8254-CFB7-4358-9F15-5731CE3A3EAA}" srcOrd="0" destOrd="0" presId="urn:microsoft.com/office/officeart/2005/8/layout/orgChart1"/>
    <dgm:cxn modelId="{50269F1B-82D5-4BC9-84BF-04A0CA1E84FD}" type="presParOf" srcId="{585B284F-5FA3-424D-B00F-CE19B45FD76B}" destId="{A5EA9C04-FD68-4A4F-B05F-D09007DFE741}" srcOrd="1" destOrd="0" presId="urn:microsoft.com/office/officeart/2005/8/layout/orgChart1"/>
    <dgm:cxn modelId="{47CE352C-D5A6-48EE-96B6-14A027534B3D}" type="presParOf" srcId="{A485FC29-2E8E-43B2-A8F6-016F6BC72028}" destId="{ED43B605-0745-4A8B-BE8D-46AD6DD96A63}" srcOrd="1" destOrd="0" presId="urn:microsoft.com/office/officeart/2005/8/layout/orgChart1"/>
    <dgm:cxn modelId="{AE9DA64A-A206-4429-A3C3-69146E395191}" type="presParOf" srcId="{ED43B605-0745-4A8B-BE8D-46AD6DD96A63}" destId="{1827885B-F21B-4894-8D06-09F52E97128D}" srcOrd="0" destOrd="0" presId="urn:microsoft.com/office/officeart/2005/8/layout/orgChart1"/>
    <dgm:cxn modelId="{53C6F3B0-A85F-4ED4-9F93-0FD301236B36}" type="presParOf" srcId="{ED43B605-0745-4A8B-BE8D-46AD6DD96A63}" destId="{8ACA6F6D-66B2-4FAA-9265-DA2159B16916}" srcOrd="1" destOrd="0" presId="urn:microsoft.com/office/officeart/2005/8/layout/orgChart1"/>
    <dgm:cxn modelId="{BFCB4FDA-A15E-402F-9478-5C05977A3E22}" type="presParOf" srcId="{8ACA6F6D-66B2-4FAA-9265-DA2159B16916}" destId="{D190EC44-6899-4AFD-9E2E-F22D645F8C05}" srcOrd="0" destOrd="0" presId="urn:microsoft.com/office/officeart/2005/8/layout/orgChart1"/>
    <dgm:cxn modelId="{2F3979B8-6C6D-4ECE-A6AB-03EC1CD2D66C}" type="presParOf" srcId="{D190EC44-6899-4AFD-9E2E-F22D645F8C05}" destId="{DDBED57F-A1F4-493F-9878-CE704166AC25}" srcOrd="0" destOrd="0" presId="urn:microsoft.com/office/officeart/2005/8/layout/orgChart1"/>
    <dgm:cxn modelId="{0CB0C43B-9324-420C-9536-7864D01E7A40}" type="presParOf" srcId="{D190EC44-6899-4AFD-9E2E-F22D645F8C05}" destId="{9DE2B788-414E-4645-8773-E7436C57AD7A}" srcOrd="1" destOrd="0" presId="urn:microsoft.com/office/officeart/2005/8/layout/orgChart1"/>
    <dgm:cxn modelId="{76C6D360-4EAF-4BF0-95CD-3AB4E11A0A79}" type="presParOf" srcId="{8ACA6F6D-66B2-4FAA-9265-DA2159B16916}" destId="{F1B33E43-37F4-44E3-957C-7BF9424151A0}" srcOrd="1" destOrd="0" presId="urn:microsoft.com/office/officeart/2005/8/layout/orgChart1"/>
    <dgm:cxn modelId="{495114EC-1A62-4207-BE36-E6BCE100F146}" type="presParOf" srcId="{8ACA6F6D-66B2-4FAA-9265-DA2159B16916}" destId="{781FFB72-A3FD-4796-A170-9B551722A025}" srcOrd="2" destOrd="0" presId="urn:microsoft.com/office/officeart/2005/8/layout/orgChart1"/>
    <dgm:cxn modelId="{9E38802E-6BDC-49A0-A2F0-3237EB7FD9E0}" type="presParOf" srcId="{ED43B605-0745-4A8B-BE8D-46AD6DD96A63}" destId="{BEECF9CE-5697-4B43-90A8-F604679FDC3F}" srcOrd="2" destOrd="0" presId="urn:microsoft.com/office/officeart/2005/8/layout/orgChart1"/>
    <dgm:cxn modelId="{2BB50787-CE7D-46DE-840A-9E5D7A3B24D8}" type="presParOf" srcId="{ED43B605-0745-4A8B-BE8D-46AD6DD96A63}" destId="{062FA985-B094-48AC-939C-6ED4FBFC2B44}" srcOrd="3" destOrd="0" presId="urn:microsoft.com/office/officeart/2005/8/layout/orgChart1"/>
    <dgm:cxn modelId="{EA1C93E9-876B-43DE-B68B-3EA01376ACF4}" type="presParOf" srcId="{062FA985-B094-48AC-939C-6ED4FBFC2B44}" destId="{9DF07138-9BCB-4372-8620-EB4C4006876E}" srcOrd="0" destOrd="0" presId="urn:microsoft.com/office/officeart/2005/8/layout/orgChart1"/>
    <dgm:cxn modelId="{583B6511-9202-46E6-A0DB-A36FA0149107}" type="presParOf" srcId="{9DF07138-9BCB-4372-8620-EB4C4006876E}" destId="{D174BD96-690F-4821-BDBB-BF1FA0688639}" srcOrd="0" destOrd="0" presId="urn:microsoft.com/office/officeart/2005/8/layout/orgChart1"/>
    <dgm:cxn modelId="{D410F4DC-F4B8-4DF4-BC41-BF0ECE15DC85}" type="presParOf" srcId="{9DF07138-9BCB-4372-8620-EB4C4006876E}" destId="{5DDD730F-020E-4DBC-ACC4-39D9AB2DEEF7}" srcOrd="1" destOrd="0" presId="urn:microsoft.com/office/officeart/2005/8/layout/orgChart1"/>
    <dgm:cxn modelId="{E2EF24C8-940C-4D83-955D-1933D64E3E64}" type="presParOf" srcId="{062FA985-B094-48AC-939C-6ED4FBFC2B44}" destId="{5FE19C4F-1D4E-45F9-896A-BCEB29A3E5F5}" srcOrd="1" destOrd="0" presId="urn:microsoft.com/office/officeart/2005/8/layout/orgChart1"/>
    <dgm:cxn modelId="{ABB577FF-D203-4C8C-8447-133848BAE9BF}" type="presParOf" srcId="{062FA985-B094-48AC-939C-6ED4FBFC2B44}" destId="{F5E6B6DD-2F8F-482F-919F-046A4643763D}" srcOrd="2" destOrd="0" presId="urn:microsoft.com/office/officeart/2005/8/layout/orgChart1"/>
    <dgm:cxn modelId="{BBCB3687-B4FC-48D1-848A-1700ABC7B151}" type="presParOf" srcId="{ED43B605-0745-4A8B-BE8D-46AD6DD96A63}" destId="{12A9F1A0-EA8F-47E2-8CEA-49CAA403F236}" srcOrd="4" destOrd="0" presId="urn:microsoft.com/office/officeart/2005/8/layout/orgChart1"/>
    <dgm:cxn modelId="{BC45C311-B240-466E-9565-81A0FAD6E2A0}" type="presParOf" srcId="{ED43B605-0745-4A8B-BE8D-46AD6DD96A63}" destId="{18EC7143-2AB8-4E67-8D89-40EF55BA756B}" srcOrd="5" destOrd="0" presId="urn:microsoft.com/office/officeart/2005/8/layout/orgChart1"/>
    <dgm:cxn modelId="{E80100DD-2E41-4369-95D5-2763AC7C88D9}" type="presParOf" srcId="{18EC7143-2AB8-4E67-8D89-40EF55BA756B}" destId="{9C819D86-BCF5-4BE3-A921-1744B3DEFD4B}" srcOrd="0" destOrd="0" presId="urn:microsoft.com/office/officeart/2005/8/layout/orgChart1"/>
    <dgm:cxn modelId="{7E7DC045-6A5C-4397-A2FA-F15B6B0305D7}" type="presParOf" srcId="{9C819D86-BCF5-4BE3-A921-1744B3DEFD4B}" destId="{6F0A0EBA-4839-4F14-86ED-8A18487B77A0}" srcOrd="0" destOrd="0" presId="urn:microsoft.com/office/officeart/2005/8/layout/orgChart1"/>
    <dgm:cxn modelId="{926C698C-2AA8-4489-984B-097EBFFFD753}" type="presParOf" srcId="{9C819D86-BCF5-4BE3-A921-1744B3DEFD4B}" destId="{D3D1F7EC-18CE-401D-80EF-E9389FE6227F}" srcOrd="1" destOrd="0" presId="urn:microsoft.com/office/officeart/2005/8/layout/orgChart1"/>
    <dgm:cxn modelId="{25D5BA35-A856-43D7-8445-EEF4D957B353}" type="presParOf" srcId="{18EC7143-2AB8-4E67-8D89-40EF55BA756B}" destId="{DAC3D3F1-17F6-41EB-A8DE-4BF21AB6CF66}" srcOrd="1" destOrd="0" presId="urn:microsoft.com/office/officeart/2005/8/layout/orgChart1"/>
    <dgm:cxn modelId="{0A81BD9D-B56A-4070-AF40-25E500C696AC}" type="presParOf" srcId="{18EC7143-2AB8-4E67-8D89-40EF55BA756B}" destId="{4913A707-165E-4A80-8622-2B94A4E96829}" srcOrd="2" destOrd="0" presId="urn:microsoft.com/office/officeart/2005/8/layout/orgChart1"/>
    <dgm:cxn modelId="{B1CC167E-FE45-4ECA-BB3F-2093F63676E2}" type="presParOf" srcId="{ED43B605-0745-4A8B-BE8D-46AD6DD96A63}" destId="{BCD80964-4277-4591-A39D-CE6D8D1A0F71}" srcOrd="6" destOrd="0" presId="urn:microsoft.com/office/officeart/2005/8/layout/orgChart1"/>
    <dgm:cxn modelId="{22C10E4F-63C7-417C-B34B-34D3824CBD0E}" type="presParOf" srcId="{ED43B605-0745-4A8B-BE8D-46AD6DD96A63}" destId="{BCB425AC-A8D5-4D72-88AC-84A0C8D33302}" srcOrd="7" destOrd="0" presId="urn:microsoft.com/office/officeart/2005/8/layout/orgChart1"/>
    <dgm:cxn modelId="{4B64DEF5-6A20-49EC-818E-E0D05026E83C}" type="presParOf" srcId="{BCB425AC-A8D5-4D72-88AC-84A0C8D33302}" destId="{B2D83887-6867-422B-959B-45D41D9B93E9}" srcOrd="0" destOrd="0" presId="urn:microsoft.com/office/officeart/2005/8/layout/orgChart1"/>
    <dgm:cxn modelId="{7E2CFB3E-C4B4-4CDB-9929-5D2203705B53}" type="presParOf" srcId="{B2D83887-6867-422B-959B-45D41D9B93E9}" destId="{08DF8AA8-AB4A-4B9F-AE40-29F04DE306A0}" srcOrd="0" destOrd="0" presId="urn:microsoft.com/office/officeart/2005/8/layout/orgChart1"/>
    <dgm:cxn modelId="{0C63429E-D453-41EE-B338-B5FC2EC43E62}" type="presParOf" srcId="{B2D83887-6867-422B-959B-45D41D9B93E9}" destId="{60CD507B-9935-44CC-9BCE-720E92E80F75}" srcOrd="1" destOrd="0" presId="urn:microsoft.com/office/officeart/2005/8/layout/orgChart1"/>
    <dgm:cxn modelId="{778F14E8-0F73-4911-85B4-B18C87496EFB}" type="presParOf" srcId="{BCB425AC-A8D5-4D72-88AC-84A0C8D33302}" destId="{0B321CA9-214B-4EEC-896E-ED5588D1FF92}" srcOrd="1" destOrd="0" presId="urn:microsoft.com/office/officeart/2005/8/layout/orgChart1"/>
    <dgm:cxn modelId="{4708398B-3A63-4611-AD92-F3D65A1B56A2}" type="presParOf" srcId="{BCB425AC-A8D5-4D72-88AC-84A0C8D33302}" destId="{2E807376-FAE0-4CB8-A347-88C9622ECE80}" srcOrd="2" destOrd="0" presId="urn:microsoft.com/office/officeart/2005/8/layout/orgChart1"/>
    <dgm:cxn modelId="{EC696350-A3AC-4319-BDB1-B65CEBFFF1C7}" type="presParOf" srcId="{ED43B605-0745-4A8B-BE8D-46AD6DD96A63}" destId="{58108ADE-0F43-41F8-A732-19C278285A30}" srcOrd="8" destOrd="0" presId="urn:microsoft.com/office/officeart/2005/8/layout/orgChart1"/>
    <dgm:cxn modelId="{4AEB2A43-008A-4F38-AF5A-356223A1BEB3}" type="presParOf" srcId="{ED43B605-0745-4A8B-BE8D-46AD6DD96A63}" destId="{99FF29B1-4E32-4A96-8F04-A369FA1382E8}" srcOrd="9" destOrd="0" presId="urn:microsoft.com/office/officeart/2005/8/layout/orgChart1"/>
    <dgm:cxn modelId="{198AC594-45D4-439B-9FEE-9B65B3A7D51C}" type="presParOf" srcId="{99FF29B1-4E32-4A96-8F04-A369FA1382E8}" destId="{5726999C-2279-45E1-82D9-D2F3DB43DE64}" srcOrd="0" destOrd="0" presId="urn:microsoft.com/office/officeart/2005/8/layout/orgChart1"/>
    <dgm:cxn modelId="{0FADEB0A-66C8-4536-89A3-CDFB06E9FF2F}" type="presParOf" srcId="{5726999C-2279-45E1-82D9-D2F3DB43DE64}" destId="{B44EE95E-EC91-4C4B-A23D-A6F876EA2CEA}" srcOrd="0" destOrd="0" presId="urn:microsoft.com/office/officeart/2005/8/layout/orgChart1"/>
    <dgm:cxn modelId="{D93BB5E6-EB88-4F06-9052-1A0DA03BF9BC}" type="presParOf" srcId="{5726999C-2279-45E1-82D9-D2F3DB43DE64}" destId="{5E2B3562-8814-4AC6-A91B-1A8331844E3E}" srcOrd="1" destOrd="0" presId="urn:microsoft.com/office/officeart/2005/8/layout/orgChart1"/>
    <dgm:cxn modelId="{C3E533A1-F445-407C-B7A3-7976A2ABD163}" type="presParOf" srcId="{99FF29B1-4E32-4A96-8F04-A369FA1382E8}" destId="{EC82CF54-68DD-470A-A9DD-77973012728B}" srcOrd="1" destOrd="0" presId="urn:microsoft.com/office/officeart/2005/8/layout/orgChart1"/>
    <dgm:cxn modelId="{C8F33AE1-4F62-42BC-BE74-2FA3F9AEB4CB}" type="presParOf" srcId="{99FF29B1-4E32-4A96-8F04-A369FA1382E8}" destId="{475B41DC-76DD-4BFD-9D03-BB6F57E2A4B8}" srcOrd="2" destOrd="0" presId="urn:microsoft.com/office/officeart/2005/8/layout/orgChart1"/>
    <dgm:cxn modelId="{9B105D87-11D8-4C17-A8E7-B1217AA102EB}" type="presParOf" srcId="{ED43B605-0745-4A8B-BE8D-46AD6DD96A63}" destId="{54677C13-8D96-4947-8D8E-8B286A02D114}" srcOrd="10" destOrd="0" presId="urn:microsoft.com/office/officeart/2005/8/layout/orgChart1"/>
    <dgm:cxn modelId="{CDAF95A6-DC26-4B40-B180-C1174E703260}" type="presParOf" srcId="{ED43B605-0745-4A8B-BE8D-46AD6DD96A63}" destId="{A423D33A-B402-4F8E-BD54-35568E0965C1}" srcOrd="11" destOrd="0" presId="urn:microsoft.com/office/officeart/2005/8/layout/orgChart1"/>
    <dgm:cxn modelId="{4ED93079-0F0B-4F54-8B8F-5F519E558DD6}" type="presParOf" srcId="{A423D33A-B402-4F8E-BD54-35568E0965C1}" destId="{55AF4175-28AF-49A3-9CB6-856A3EC90977}" srcOrd="0" destOrd="0" presId="urn:microsoft.com/office/officeart/2005/8/layout/orgChart1"/>
    <dgm:cxn modelId="{6BB7CC61-E43F-4AEB-8CC8-548AE51EBCC9}" type="presParOf" srcId="{55AF4175-28AF-49A3-9CB6-856A3EC90977}" destId="{A994CB9F-AD8F-4AB3-A2FD-419658D1DC5F}" srcOrd="0" destOrd="0" presId="urn:microsoft.com/office/officeart/2005/8/layout/orgChart1"/>
    <dgm:cxn modelId="{787FF7AA-031B-4EAF-AA13-A54AE2E33795}" type="presParOf" srcId="{55AF4175-28AF-49A3-9CB6-856A3EC90977}" destId="{9C53F19A-A501-431D-87D8-70DDFEA07715}" srcOrd="1" destOrd="0" presId="urn:microsoft.com/office/officeart/2005/8/layout/orgChart1"/>
    <dgm:cxn modelId="{685D4D62-C212-4277-8D3F-AB839557FEE7}" type="presParOf" srcId="{A423D33A-B402-4F8E-BD54-35568E0965C1}" destId="{D481438B-3651-4B8E-B473-F76E5B3A596D}" srcOrd="1" destOrd="0" presId="urn:microsoft.com/office/officeart/2005/8/layout/orgChart1"/>
    <dgm:cxn modelId="{CEF944D0-474C-43B6-9657-AD1E0FFD0722}" type="presParOf" srcId="{A423D33A-B402-4F8E-BD54-35568E0965C1}" destId="{D8DCA116-4F63-4691-A008-E20116725644}" srcOrd="2" destOrd="0" presId="urn:microsoft.com/office/officeart/2005/8/layout/orgChart1"/>
    <dgm:cxn modelId="{101C334D-225E-4F0A-AD71-F33B30F0FD9E}" type="presParOf" srcId="{A485FC29-2E8E-43B2-A8F6-016F6BC72028}" destId="{59702613-6131-4410-A902-6B5F4DCCBE6C}" srcOrd="2" destOrd="0" presId="urn:microsoft.com/office/officeart/2005/8/layout/orgChart1"/>
    <dgm:cxn modelId="{A3F5F6D4-A4FD-4FC9-9BFA-5F2B4CDCC824}" type="presParOf" srcId="{A83A7BB1-736B-428E-A6DD-BC7CAF75BF54}" destId="{49F4C0F7-08C7-42C2-8D4F-49D5F4880D63}" srcOrd="6" destOrd="0" presId="urn:microsoft.com/office/officeart/2005/8/layout/orgChart1"/>
    <dgm:cxn modelId="{21C9BE7D-B4CA-4064-8BA7-D58CC97FD4CC}" type="presParOf" srcId="{A83A7BB1-736B-428E-A6DD-BC7CAF75BF54}" destId="{D134B52B-A2EE-4842-8C38-92E67F44BAFA}" srcOrd="7" destOrd="0" presId="urn:microsoft.com/office/officeart/2005/8/layout/orgChart1"/>
    <dgm:cxn modelId="{4F45C014-8392-4130-BBF3-72E1C2063795}" type="presParOf" srcId="{D134B52B-A2EE-4842-8C38-92E67F44BAFA}" destId="{55DFA1F9-3276-4099-BEFD-6A7D88D9782E}" srcOrd="0" destOrd="0" presId="urn:microsoft.com/office/officeart/2005/8/layout/orgChart1"/>
    <dgm:cxn modelId="{31D77D33-7250-44E2-B29C-A7C51ED5223A}" type="presParOf" srcId="{55DFA1F9-3276-4099-BEFD-6A7D88D9782E}" destId="{51F361E6-CBC3-454B-89B2-BA05E77542A0}" srcOrd="0" destOrd="0" presId="urn:microsoft.com/office/officeart/2005/8/layout/orgChart1"/>
    <dgm:cxn modelId="{28CA9C17-A383-43CE-AB9D-40FFB74B75D2}" type="presParOf" srcId="{55DFA1F9-3276-4099-BEFD-6A7D88D9782E}" destId="{0F93499D-8022-4664-B6EE-82EE4335C668}" srcOrd="1" destOrd="0" presId="urn:microsoft.com/office/officeart/2005/8/layout/orgChart1"/>
    <dgm:cxn modelId="{DFA0474E-75A9-4ED2-B4D2-43C40A2CFF70}" type="presParOf" srcId="{D134B52B-A2EE-4842-8C38-92E67F44BAFA}" destId="{4718C2E8-244F-4C66-AFA4-6AD9230CB6C7}" srcOrd="1" destOrd="0" presId="urn:microsoft.com/office/officeart/2005/8/layout/orgChart1"/>
    <dgm:cxn modelId="{77E4B937-017E-4D26-A225-C3B466517EC5}" type="presParOf" srcId="{4718C2E8-244F-4C66-AFA4-6AD9230CB6C7}" destId="{0C91B2D4-CA1D-4B3E-BDE8-4248035099A6}" srcOrd="0" destOrd="0" presId="urn:microsoft.com/office/officeart/2005/8/layout/orgChart1"/>
    <dgm:cxn modelId="{B2166DCA-0FE4-41B4-B90C-C162F1268716}" type="presParOf" srcId="{4718C2E8-244F-4C66-AFA4-6AD9230CB6C7}" destId="{2D0318FF-7E10-4743-AA3C-EE34574954A6}" srcOrd="1" destOrd="0" presId="urn:microsoft.com/office/officeart/2005/8/layout/orgChart1"/>
    <dgm:cxn modelId="{B1BC47E3-C859-486D-A39C-B4712B3344E2}" type="presParOf" srcId="{2D0318FF-7E10-4743-AA3C-EE34574954A6}" destId="{9BA22F19-34C2-4E7D-9CD3-DFAA108F42DF}" srcOrd="0" destOrd="0" presId="urn:microsoft.com/office/officeart/2005/8/layout/orgChart1"/>
    <dgm:cxn modelId="{687ACAAD-B3E1-4309-B375-C75F79B3F981}" type="presParOf" srcId="{9BA22F19-34C2-4E7D-9CD3-DFAA108F42DF}" destId="{9FB172D1-CE86-449B-BA7F-A08DDAE45FA2}" srcOrd="0" destOrd="0" presId="urn:microsoft.com/office/officeart/2005/8/layout/orgChart1"/>
    <dgm:cxn modelId="{2DF3ACAA-03DD-468C-93C8-8496665E7F99}" type="presParOf" srcId="{9BA22F19-34C2-4E7D-9CD3-DFAA108F42DF}" destId="{128012E3-F8A4-45BE-8AB2-890557275A28}" srcOrd="1" destOrd="0" presId="urn:microsoft.com/office/officeart/2005/8/layout/orgChart1"/>
    <dgm:cxn modelId="{63D4ACAF-6E5E-469C-B229-CE7779D36DAC}" type="presParOf" srcId="{2D0318FF-7E10-4743-AA3C-EE34574954A6}" destId="{B0D1F30E-212D-4916-847A-4806E00AD601}" srcOrd="1" destOrd="0" presId="urn:microsoft.com/office/officeart/2005/8/layout/orgChart1"/>
    <dgm:cxn modelId="{FA64F6E2-8A5D-4238-A15B-6B1AC33C03BF}" type="presParOf" srcId="{2D0318FF-7E10-4743-AA3C-EE34574954A6}" destId="{74B2F32F-49ED-46EA-B1AD-B7070946550C}" srcOrd="2" destOrd="0" presId="urn:microsoft.com/office/officeart/2005/8/layout/orgChart1"/>
    <dgm:cxn modelId="{8C6DC9A3-0AE9-4B79-A07A-044E26BD1002}" type="presParOf" srcId="{4718C2E8-244F-4C66-AFA4-6AD9230CB6C7}" destId="{8D7B6C20-B473-4D40-8CF4-D67FC7592113}" srcOrd="2" destOrd="0" presId="urn:microsoft.com/office/officeart/2005/8/layout/orgChart1"/>
    <dgm:cxn modelId="{E458FF31-2CBD-4327-846A-7EA56FA16E6C}" type="presParOf" srcId="{4718C2E8-244F-4C66-AFA4-6AD9230CB6C7}" destId="{40401945-3133-4B2D-AA5F-23F7A688197E}" srcOrd="3" destOrd="0" presId="urn:microsoft.com/office/officeart/2005/8/layout/orgChart1"/>
    <dgm:cxn modelId="{695B7155-6CF7-48CA-A012-D23CC1465028}" type="presParOf" srcId="{40401945-3133-4B2D-AA5F-23F7A688197E}" destId="{F4FE6055-8A17-4A09-9E70-4EF82836A0AF}" srcOrd="0" destOrd="0" presId="urn:microsoft.com/office/officeart/2005/8/layout/orgChart1"/>
    <dgm:cxn modelId="{3E5AC442-11FE-4C51-9287-F81398AF2A50}" type="presParOf" srcId="{F4FE6055-8A17-4A09-9E70-4EF82836A0AF}" destId="{604FAC09-CA0C-40C1-85DD-2AA2BF7031BD}" srcOrd="0" destOrd="0" presId="urn:microsoft.com/office/officeart/2005/8/layout/orgChart1"/>
    <dgm:cxn modelId="{7D59A09C-3845-42E6-932B-E13948F0DEDA}" type="presParOf" srcId="{F4FE6055-8A17-4A09-9E70-4EF82836A0AF}" destId="{C08C79AB-FBA3-4D1D-BE82-7B8E1C5C56C8}" srcOrd="1" destOrd="0" presId="urn:microsoft.com/office/officeart/2005/8/layout/orgChart1"/>
    <dgm:cxn modelId="{9623150F-389D-40BF-B135-3CE882F90D3D}" type="presParOf" srcId="{40401945-3133-4B2D-AA5F-23F7A688197E}" destId="{714CC939-7380-4DD4-AF52-917679023354}" srcOrd="1" destOrd="0" presId="urn:microsoft.com/office/officeart/2005/8/layout/orgChart1"/>
    <dgm:cxn modelId="{8EFB0857-63A0-4E32-ABA6-CB3FF8A6C82C}" type="presParOf" srcId="{40401945-3133-4B2D-AA5F-23F7A688197E}" destId="{4D850FD2-CC76-408C-86C3-49CA56A0FB88}" srcOrd="2" destOrd="0" presId="urn:microsoft.com/office/officeart/2005/8/layout/orgChart1"/>
    <dgm:cxn modelId="{7C3DF95A-CE13-4E1F-BADF-F558B39FFBB6}" type="presParOf" srcId="{4718C2E8-244F-4C66-AFA4-6AD9230CB6C7}" destId="{2AA77B1C-6080-4896-AFD5-A1430D373764}" srcOrd="4" destOrd="0" presId="urn:microsoft.com/office/officeart/2005/8/layout/orgChart1"/>
    <dgm:cxn modelId="{E39C9994-58AE-4EC5-A1CD-F5C630FA66D8}" type="presParOf" srcId="{4718C2E8-244F-4C66-AFA4-6AD9230CB6C7}" destId="{F3EC9DBC-3B31-44B2-8A52-FFBBBB8A78CE}" srcOrd="5" destOrd="0" presId="urn:microsoft.com/office/officeart/2005/8/layout/orgChart1"/>
    <dgm:cxn modelId="{6AB2905D-EAD1-48C6-B34C-55BBF6C13A81}" type="presParOf" srcId="{F3EC9DBC-3B31-44B2-8A52-FFBBBB8A78CE}" destId="{4196EAD6-D128-44DB-ACB9-5B5236BB3F7B}" srcOrd="0" destOrd="0" presId="urn:microsoft.com/office/officeart/2005/8/layout/orgChart1"/>
    <dgm:cxn modelId="{D94E3152-B1C7-458E-A62A-2AA4824ED21C}" type="presParOf" srcId="{4196EAD6-D128-44DB-ACB9-5B5236BB3F7B}" destId="{0CC1FBCD-18C6-4556-8329-658A18514058}" srcOrd="0" destOrd="0" presId="urn:microsoft.com/office/officeart/2005/8/layout/orgChart1"/>
    <dgm:cxn modelId="{74BF5812-FC62-493D-AD09-634213651346}" type="presParOf" srcId="{4196EAD6-D128-44DB-ACB9-5B5236BB3F7B}" destId="{91E040F7-CCCE-4CD0-94C1-2E6F9FD72A23}" srcOrd="1" destOrd="0" presId="urn:microsoft.com/office/officeart/2005/8/layout/orgChart1"/>
    <dgm:cxn modelId="{9E4F2EF7-37DF-4E89-A64E-87B0F2B82DD5}" type="presParOf" srcId="{F3EC9DBC-3B31-44B2-8A52-FFBBBB8A78CE}" destId="{649B1C8A-6EA5-4309-B3D8-EE92F922835E}" srcOrd="1" destOrd="0" presId="urn:microsoft.com/office/officeart/2005/8/layout/orgChart1"/>
    <dgm:cxn modelId="{952C3FA0-5F09-4934-A946-122F50311401}" type="presParOf" srcId="{F3EC9DBC-3B31-44B2-8A52-FFBBBB8A78CE}" destId="{7D9FB242-C383-4B1B-8A11-B9D5FBC7D999}" srcOrd="2" destOrd="0" presId="urn:microsoft.com/office/officeart/2005/8/layout/orgChart1"/>
    <dgm:cxn modelId="{578D0439-944D-4322-AB9B-182C29F22DCF}" type="presParOf" srcId="{D134B52B-A2EE-4842-8C38-92E67F44BAFA}" destId="{678F3A7B-B907-41F1-B881-AB0012458514}" srcOrd="2" destOrd="0" presId="urn:microsoft.com/office/officeart/2005/8/layout/orgChart1"/>
    <dgm:cxn modelId="{9E699321-CD28-4DBF-B964-BFFDDD0F43D8}" type="presParOf" srcId="{A83A7BB1-736B-428E-A6DD-BC7CAF75BF54}" destId="{F798800A-1F2F-4009-8FB7-BC82D8CA8414}" srcOrd="8" destOrd="0" presId="urn:microsoft.com/office/officeart/2005/8/layout/orgChart1"/>
    <dgm:cxn modelId="{81D8F6F2-4E37-4ADE-A1CE-7BC488ECCB68}" type="presParOf" srcId="{A83A7BB1-736B-428E-A6DD-BC7CAF75BF54}" destId="{4F45BF84-3B62-41BA-AF8A-DDD4DA92B43C}" srcOrd="9" destOrd="0" presId="urn:microsoft.com/office/officeart/2005/8/layout/orgChart1"/>
    <dgm:cxn modelId="{37547004-32A3-420D-B168-307F44A26D55}" type="presParOf" srcId="{4F45BF84-3B62-41BA-AF8A-DDD4DA92B43C}" destId="{7512E805-24E2-41DE-80D5-66C9EC48372F}" srcOrd="0" destOrd="0" presId="urn:microsoft.com/office/officeart/2005/8/layout/orgChart1"/>
    <dgm:cxn modelId="{BDD829A0-F2B1-42F2-85D6-A42F22617B1D}" type="presParOf" srcId="{7512E805-24E2-41DE-80D5-66C9EC48372F}" destId="{75C00297-C31B-4AE8-93E1-92C4F5D11EEC}" srcOrd="0" destOrd="0" presId="urn:microsoft.com/office/officeart/2005/8/layout/orgChart1"/>
    <dgm:cxn modelId="{CFBCCEBE-4FCF-4685-8EFC-A971E55176DD}" type="presParOf" srcId="{7512E805-24E2-41DE-80D5-66C9EC48372F}" destId="{9EE80822-CE2B-4F8A-A987-24A605FDC8F8}" srcOrd="1" destOrd="0" presId="urn:microsoft.com/office/officeart/2005/8/layout/orgChart1"/>
    <dgm:cxn modelId="{99F84F98-68FB-40B0-A84E-6B340D6DB558}" type="presParOf" srcId="{4F45BF84-3B62-41BA-AF8A-DDD4DA92B43C}" destId="{5268D536-D4EE-43D8-8320-668B778B013A}" srcOrd="1" destOrd="0" presId="urn:microsoft.com/office/officeart/2005/8/layout/orgChart1"/>
    <dgm:cxn modelId="{CB10E48C-E89A-4899-8332-4F0313D187A2}" type="presParOf" srcId="{5268D536-D4EE-43D8-8320-668B778B013A}" destId="{78B5A39E-3A9A-435F-8B74-29A8D1D83D23}" srcOrd="0" destOrd="0" presId="urn:microsoft.com/office/officeart/2005/8/layout/orgChart1"/>
    <dgm:cxn modelId="{6E0A3C9E-3D7D-4219-B3B2-0CA0E0F0E648}" type="presParOf" srcId="{5268D536-D4EE-43D8-8320-668B778B013A}" destId="{D9EB3945-980A-4711-9A66-BB87A5C68E40}" srcOrd="1" destOrd="0" presId="urn:microsoft.com/office/officeart/2005/8/layout/orgChart1"/>
    <dgm:cxn modelId="{C01BB92A-471A-43CB-85DA-A93A303CCB65}" type="presParOf" srcId="{D9EB3945-980A-4711-9A66-BB87A5C68E40}" destId="{453B5DE4-1910-40A1-BE7C-604AE82BF2A2}" srcOrd="0" destOrd="0" presId="urn:microsoft.com/office/officeart/2005/8/layout/orgChart1"/>
    <dgm:cxn modelId="{2B7C93C8-AFE0-4C5F-82CD-DA3FC833B2FA}" type="presParOf" srcId="{453B5DE4-1910-40A1-BE7C-604AE82BF2A2}" destId="{262B41D6-B6B4-4869-90DF-28D0236B2D77}" srcOrd="0" destOrd="0" presId="urn:microsoft.com/office/officeart/2005/8/layout/orgChart1"/>
    <dgm:cxn modelId="{C3A6F7A1-E874-4F9D-9CAD-AE19B22B8668}" type="presParOf" srcId="{453B5DE4-1910-40A1-BE7C-604AE82BF2A2}" destId="{D7D33753-0B6E-4C01-A6ED-075E19DD7DA2}" srcOrd="1" destOrd="0" presId="urn:microsoft.com/office/officeart/2005/8/layout/orgChart1"/>
    <dgm:cxn modelId="{E3DA38FA-D56F-41C2-9C09-2DD53FB8FD0D}" type="presParOf" srcId="{D9EB3945-980A-4711-9A66-BB87A5C68E40}" destId="{58C4F2DD-5645-4E4B-A5FA-4614AC316852}" srcOrd="1" destOrd="0" presId="urn:microsoft.com/office/officeart/2005/8/layout/orgChart1"/>
    <dgm:cxn modelId="{1C6F8A4F-0332-40C2-973E-E4EA718E86A0}" type="presParOf" srcId="{D9EB3945-980A-4711-9A66-BB87A5C68E40}" destId="{6A1EB514-4A45-4D1C-B9E1-CA98903F482A}" srcOrd="2" destOrd="0" presId="urn:microsoft.com/office/officeart/2005/8/layout/orgChart1"/>
    <dgm:cxn modelId="{5D5374FD-10EA-4B2C-92A8-E7E25D3C9F46}" type="presParOf" srcId="{4F45BF84-3B62-41BA-AF8A-DDD4DA92B43C}" destId="{3030FD04-B344-4BD4-8B53-4F0A36BD095F}" srcOrd="2" destOrd="0" presId="urn:microsoft.com/office/officeart/2005/8/layout/orgChart1"/>
    <dgm:cxn modelId="{24D3A8D5-3225-4615-AB74-10E3334AE81A}" type="presParOf" srcId="{F161B6F3-9B9B-4750-B0EA-DA81FCBA4581}" destId="{9A0D4919-D1D4-4CA8-A50D-44F1A83A8F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5A39E-3A9A-435F-8B74-29A8D1D83D23}">
      <dsp:nvSpPr>
        <dsp:cNvPr id="0" name=""/>
        <dsp:cNvSpPr/>
      </dsp:nvSpPr>
      <dsp:spPr>
        <a:xfrm>
          <a:off x="7625612" y="1781867"/>
          <a:ext cx="91440" cy="497877"/>
        </a:xfrm>
        <a:custGeom>
          <a:avLst/>
          <a:gdLst/>
          <a:ahLst/>
          <a:cxnLst/>
          <a:rect l="0" t="0" r="0" b="0"/>
          <a:pathLst>
            <a:path>
              <a:moveTo>
                <a:pt x="45720" y="0"/>
              </a:moveTo>
              <a:lnTo>
                <a:pt x="45720" y="497877"/>
              </a:lnTo>
              <a:lnTo>
                <a:pt x="108381" y="497877"/>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8800A-1F2F-4009-8FB7-BC82D8CA8414}">
      <dsp:nvSpPr>
        <dsp:cNvPr id="0" name=""/>
        <dsp:cNvSpPr/>
      </dsp:nvSpPr>
      <dsp:spPr>
        <a:xfrm>
          <a:off x="4243098" y="967642"/>
          <a:ext cx="3829178" cy="313046"/>
        </a:xfrm>
        <a:custGeom>
          <a:avLst/>
          <a:gdLst/>
          <a:ahLst/>
          <a:cxnLst/>
          <a:rect l="0" t="0" r="0" b="0"/>
          <a:pathLst>
            <a:path>
              <a:moveTo>
                <a:pt x="0" y="0"/>
              </a:moveTo>
              <a:lnTo>
                <a:pt x="0" y="172963"/>
              </a:lnTo>
              <a:lnTo>
                <a:pt x="3829178" y="172963"/>
              </a:lnTo>
              <a:lnTo>
                <a:pt x="3829178" y="31304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77B1C-6080-4896-AFD5-A1430D373764}">
      <dsp:nvSpPr>
        <dsp:cNvPr id="0" name=""/>
        <dsp:cNvSpPr/>
      </dsp:nvSpPr>
      <dsp:spPr>
        <a:xfrm>
          <a:off x="5702731" y="1770907"/>
          <a:ext cx="172434" cy="2071529"/>
        </a:xfrm>
        <a:custGeom>
          <a:avLst/>
          <a:gdLst/>
          <a:ahLst/>
          <a:cxnLst/>
          <a:rect l="0" t="0" r="0" b="0"/>
          <a:pathLst>
            <a:path>
              <a:moveTo>
                <a:pt x="0" y="0"/>
              </a:moveTo>
              <a:lnTo>
                <a:pt x="0" y="2071529"/>
              </a:lnTo>
              <a:lnTo>
                <a:pt x="172434" y="207152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7B6C20-B473-4D40-8CF4-D67FC7592113}">
      <dsp:nvSpPr>
        <dsp:cNvPr id="0" name=""/>
        <dsp:cNvSpPr/>
      </dsp:nvSpPr>
      <dsp:spPr>
        <a:xfrm>
          <a:off x="5702731" y="1770907"/>
          <a:ext cx="161561" cy="1277382"/>
        </a:xfrm>
        <a:custGeom>
          <a:avLst/>
          <a:gdLst/>
          <a:ahLst/>
          <a:cxnLst/>
          <a:rect l="0" t="0" r="0" b="0"/>
          <a:pathLst>
            <a:path>
              <a:moveTo>
                <a:pt x="0" y="0"/>
              </a:moveTo>
              <a:lnTo>
                <a:pt x="0" y="1277382"/>
              </a:lnTo>
              <a:lnTo>
                <a:pt x="161561" y="127738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1B2D4-CA1D-4B3E-BDE8-4248035099A6}">
      <dsp:nvSpPr>
        <dsp:cNvPr id="0" name=""/>
        <dsp:cNvSpPr/>
      </dsp:nvSpPr>
      <dsp:spPr>
        <a:xfrm>
          <a:off x="5702731" y="1770907"/>
          <a:ext cx="168018" cy="508836"/>
        </a:xfrm>
        <a:custGeom>
          <a:avLst/>
          <a:gdLst/>
          <a:ahLst/>
          <a:cxnLst/>
          <a:rect l="0" t="0" r="0" b="0"/>
          <a:pathLst>
            <a:path>
              <a:moveTo>
                <a:pt x="0" y="0"/>
              </a:moveTo>
              <a:lnTo>
                <a:pt x="0" y="508836"/>
              </a:lnTo>
              <a:lnTo>
                <a:pt x="168018" y="50883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F4C0F7-08C7-42C2-8D4F-49D5F4880D63}">
      <dsp:nvSpPr>
        <dsp:cNvPr id="0" name=""/>
        <dsp:cNvSpPr/>
      </dsp:nvSpPr>
      <dsp:spPr>
        <a:xfrm>
          <a:off x="4243098" y="967642"/>
          <a:ext cx="1937032" cy="302086"/>
        </a:xfrm>
        <a:custGeom>
          <a:avLst/>
          <a:gdLst/>
          <a:ahLst/>
          <a:cxnLst/>
          <a:rect l="0" t="0" r="0" b="0"/>
          <a:pathLst>
            <a:path>
              <a:moveTo>
                <a:pt x="0" y="0"/>
              </a:moveTo>
              <a:lnTo>
                <a:pt x="0" y="162003"/>
              </a:lnTo>
              <a:lnTo>
                <a:pt x="1937032" y="162003"/>
              </a:lnTo>
              <a:lnTo>
                <a:pt x="1937032" y="30208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9F1A0-EA8F-47E2-8CEA-49CAA403F236}">
      <dsp:nvSpPr>
        <dsp:cNvPr id="0" name=""/>
        <dsp:cNvSpPr/>
      </dsp:nvSpPr>
      <dsp:spPr>
        <a:xfrm>
          <a:off x="3455699" y="1770907"/>
          <a:ext cx="152179" cy="2423422"/>
        </a:xfrm>
        <a:custGeom>
          <a:avLst/>
          <a:gdLst/>
          <a:ahLst/>
          <a:cxnLst/>
          <a:rect l="0" t="0" r="0" b="0"/>
          <a:pathLst>
            <a:path>
              <a:moveTo>
                <a:pt x="0" y="0"/>
              </a:moveTo>
              <a:lnTo>
                <a:pt x="0" y="2423422"/>
              </a:lnTo>
              <a:lnTo>
                <a:pt x="152179" y="242342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ECF9CE-5697-4B43-90A8-F604679FDC3F}">
      <dsp:nvSpPr>
        <dsp:cNvPr id="0" name=""/>
        <dsp:cNvSpPr/>
      </dsp:nvSpPr>
      <dsp:spPr>
        <a:xfrm>
          <a:off x="3455699" y="1770907"/>
          <a:ext cx="139024" cy="1390659"/>
        </a:xfrm>
        <a:custGeom>
          <a:avLst/>
          <a:gdLst/>
          <a:ahLst/>
          <a:cxnLst/>
          <a:rect l="0" t="0" r="0" b="0"/>
          <a:pathLst>
            <a:path>
              <a:moveTo>
                <a:pt x="0" y="0"/>
              </a:moveTo>
              <a:lnTo>
                <a:pt x="0" y="1390659"/>
              </a:lnTo>
              <a:lnTo>
                <a:pt x="139024" y="139065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7885B-F21B-4894-8D06-09F52E97128D}">
      <dsp:nvSpPr>
        <dsp:cNvPr id="0" name=""/>
        <dsp:cNvSpPr/>
      </dsp:nvSpPr>
      <dsp:spPr>
        <a:xfrm>
          <a:off x="3455699" y="1770907"/>
          <a:ext cx="125870" cy="508836"/>
        </a:xfrm>
        <a:custGeom>
          <a:avLst/>
          <a:gdLst/>
          <a:ahLst/>
          <a:cxnLst/>
          <a:rect l="0" t="0" r="0" b="0"/>
          <a:pathLst>
            <a:path>
              <a:moveTo>
                <a:pt x="0" y="0"/>
              </a:moveTo>
              <a:lnTo>
                <a:pt x="0" y="508836"/>
              </a:lnTo>
              <a:lnTo>
                <a:pt x="125870" y="50883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CF781-E6FE-49E1-B940-C41E2C7A0A96}">
      <dsp:nvSpPr>
        <dsp:cNvPr id="0" name=""/>
        <dsp:cNvSpPr/>
      </dsp:nvSpPr>
      <dsp:spPr>
        <a:xfrm>
          <a:off x="4060279" y="967642"/>
          <a:ext cx="182819" cy="302086"/>
        </a:xfrm>
        <a:custGeom>
          <a:avLst/>
          <a:gdLst/>
          <a:ahLst/>
          <a:cxnLst/>
          <a:rect l="0" t="0" r="0" b="0"/>
          <a:pathLst>
            <a:path>
              <a:moveTo>
                <a:pt x="182819" y="0"/>
              </a:moveTo>
              <a:lnTo>
                <a:pt x="182819" y="162003"/>
              </a:lnTo>
              <a:lnTo>
                <a:pt x="0" y="162003"/>
              </a:lnTo>
              <a:lnTo>
                <a:pt x="0" y="30208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9FAB27-84C3-48C0-8B30-3D95762F1750}">
      <dsp:nvSpPr>
        <dsp:cNvPr id="0" name=""/>
        <dsp:cNvSpPr/>
      </dsp:nvSpPr>
      <dsp:spPr>
        <a:xfrm>
          <a:off x="1674635" y="1781867"/>
          <a:ext cx="95467" cy="2841915"/>
        </a:xfrm>
        <a:custGeom>
          <a:avLst/>
          <a:gdLst/>
          <a:ahLst/>
          <a:cxnLst/>
          <a:rect l="0" t="0" r="0" b="0"/>
          <a:pathLst>
            <a:path>
              <a:moveTo>
                <a:pt x="0" y="0"/>
              </a:moveTo>
              <a:lnTo>
                <a:pt x="0" y="2841915"/>
              </a:lnTo>
              <a:lnTo>
                <a:pt x="95467" y="2841915"/>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6DBF5-9F50-4E00-9973-3DB1D7630AA7}">
      <dsp:nvSpPr>
        <dsp:cNvPr id="0" name=""/>
        <dsp:cNvSpPr/>
      </dsp:nvSpPr>
      <dsp:spPr>
        <a:xfrm>
          <a:off x="1674635" y="1781867"/>
          <a:ext cx="95467" cy="2060569"/>
        </a:xfrm>
        <a:custGeom>
          <a:avLst/>
          <a:gdLst/>
          <a:ahLst/>
          <a:cxnLst/>
          <a:rect l="0" t="0" r="0" b="0"/>
          <a:pathLst>
            <a:path>
              <a:moveTo>
                <a:pt x="0" y="0"/>
              </a:moveTo>
              <a:lnTo>
                <a:pt x="0" y="2060569"/>
              </a:lnTo>
              <a:lnTo>
                <a:pt x="95467" y="206056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C30E5-42DA-44F2-9122-F587C6B5176E}">
      <dsp:nvSpPr>
        <dsp:cNvPr id="0" name=""/>
        <dsp:cNvSpPr/>
      </dsp:nvSpPr>
      <dsp:spPr>
        <a:xfrm>
          <a:off x="1674635" y="1781867"/>
          <a:ext cx="95467" cy="1279223"/>
        </a:xfrm>
        <a:custGeom>
          <a:avLst/>
          <a:gdLst/>
          <a:ahLst/>
          <a:cxnLst/>
          <a:rect l="0" t="0" r="0" b="0"/>
          <a:pathLst>
            <a:path>
              <a:moveTo>
                <a:pt x="0" y="0"/>
              </a:moveTo>
              <a:lnTo>
                <a:pt x="0" y="1279223"/>
              </a:lnTo>
              <a:lnTo>
                <a:pt x="95467" y="127922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67853-1668-4FF3-9C5D-B5196C5A4E4D}">
      <dsp:nvSpPr>
        <dsp:cNvPr id="0" name=""/>
        <dsp:cNvSpPr/>
      </dsp:nvSpPr>
      <dsp:spPr>
        <a:xfrm>
          <a:off x="1674635" y="1781867"/>
          <a:ext cx="95467" cy="497877"/>
        </a:xfrm>
        <a:custGeom>
          <a:avLst/>
          <a:gdLst/>
          <a:ahLst/>
          <a:cxnLst/>
          <a:rect l="0" t="0" r="0" b="0"/>
          <a:pathLst>
            <a:path>
              <a:moveTo>
                <a:pt x="0" y="0"/>
              </a:moveTo>
              <a:lnTo>
                <a:pt x="0" y="497877"/>
              </a:lnTo>
              <a:lnTo>
                <a:pt x="95467" y="497877"/>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550FBB-B445-414E-B2F2-4A568640EA29}">
      <dsp:nvSpPr>
        <dsp:cNvPr id="0" name=""/>
        <dsp:cNvSpPr/>
      </dsp:nvSpPr>
      <dsp:spPr>
        <a:xfrm>
          <a:off x="2075578" y="967642"/>
          <a:ext cx="2167519" cy="313046"/>
        </a:xfrm>
        <a:custGeom>
          <a:avLst/>
          <a:gdLst/>
          <a:ahLst/>
          <a:cxnLst/>
          <a:rect l="0" t="0" r="0" b="0"/>
          <a:pathLst>
            <a:path>
              <a:moveTo>
                <a:pt x="2167519" y="0"/>
              </a:moveTo>
              <a:lnTo>
                <a:pt x="2167519" y="172963"/>
              </a:lnTo>
              <a:lnTo>
                <a:pt x="0" y="172963"/>
              </a:lnTo>
              <a:lnTo>
                <a:pt x="0" y="31304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5F560-65DF-4D4F-A3F7-A4A0ACBB534B}">
      <dsp:nvSpPr>
        <dsp:cNvPr id="0" name=""/>
        <dsp:cNvSpPr/>
      </dsp:nvSpPr>
      <dsp:spPr>
        <a:xfrm>
          <a:off x="54515" y="1770907"/>
          <a:ext cx="91440" cy="2049609"/>
        </a:xfrm>
        <a:custGeom>
          <a:avLst/>
          <a:gdLst/>
          <a:ahLst/>
          <a:cxnLst/>
          <a:rect l="0" t="0" r="0" b="0"/>
          <a:pathLst>
            <a:path>
              <a:moveTo>
                <a:pt x="45720" y="0"/>
              </a:moveTo>
              <a:lnTo>
                <a:pt x="45720" y="2049609"/>
              </a:lnTo>
              <a:lnTo>
                <a:pt x="119861" y="204960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EC9AE-4B29-4D81-8187-679F2743C631}">
      <dsp:nvSpPr>
        <dsp:cNvPr id="0" name=""/>
        <dsp:cNvSpPr/>
      </dsp:nvSpPr>
      <dsp:spPr>
        <a:xfrm>
          <a:off x="54515" y="1770907"/>
          <a:ext cx="91440" cy="1279223"/>
        </a:xfrm>
        <a:custGeom>
          <a:avLst/>
          <a:gdLst/>
          <a:ahLst/>
          <a:cxnLst/>
          <a:rect l="0" t="0" r="0" b="0"/>
          <a:pathLst>
            <a:path>
              <a:moveTo>
                <a:pt x="45720" y="0"/>
              </a:moveTo>
              <a:lnTo>
                <a:pt x="45720" y="1279223"/>
              </a:lnTo>
              <a:lnTo>
                <a:pt x="119848" y="127922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C02508-7AC4-4081-9903-04BE673DFFB8}">
      <dsp:nvSpPr>
        <dsp:cNvPr id="0" name=""/>
        <dsp:cNvSpPr/>
      </dsp:nvSpPr>
      <dsp:spPr>
        <a:xfrm>
          <a:off x="54515" y="1770907"/>
          <a:ext cx="91440" cy="508836"/>
        </a:xfrm>
        <a:custGeom>
          <a:avLst/>
          <a:gdLst/>
          <a:ahLst/>
          <a:cxnLst/>
          <a:rect l="0" t="0" r="0" b="0"/>
          <a:pathLst>
            <a:path>
              <a:moveTo>
                <a:pt x="45720" y="0"/>
              </a:moveTo>
              <a:lnTo>
                <a:pt x="45720" y="508836"/>
              </a:lnTo>
              <a:lnTo>
                <a:pt x="97941" y="50883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603546-28E0-4186-9B56-E8CA45329FF7}">
      <dsp:nvSpPr>
        <dsp:cNvPr id="0" name=""/>
        <dsp:cNvSpPr/>
      </dsp:nvSpPr>
      <dsp:spPr>
        <a:xfrm>
          <a:off x="501179" y="967642"/>
          <a:ext cx="3741919" cy="302086"/>
        </a:xfrm>
        <a:custGeom>
          <a:avLst/>
          <a:gdLst/>
          <a:ahLst/>
          <a:cxnLst/>
          <a:rect l="0" t="0" r="0" b="0"/>
          <a:pathLst>
            <a:path>
              <a:moveTo>
                <a:pt x="3741919" y="0"/>
              </a:moveTo>
              <a:lnTo>
                <a:pt x="3741919" y="162003"/>
              </a:lnTo>
              <a:lnTo>
                <a:pt x="0" y="162003"/>
              </a:lnTo>
              <a:lnTo>
                <a:pt x="0" y="30208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26651C-180E-45D8-8637-6AA677425AD1}">
      <dsp:nvSpPr>
        <dsp:cNvPr id="0" name=""/>
        <dsp:cNvSpPr/>
      </dsp:nvSpPr>
      <dsp:spPr>
        <a:xfrm>
          <a:off x="2835184" y="410076"/>
          <a:ext cx="2815826" cy="557566"/>
        </a:xfrm>
        <a:prstGeom prst="rect">
          <a:avLst/>
        </a:prstGeom>
        <a:solidFill>
          <a:schemeClr val="accent1">
            <a:lumMod val="90000"/>
            <a:lumOff val="1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Vehicle Type and License Plate Detection</a:t>
          </a:r>
          <a:endParaRPr lang="en-GB" sz="1100" b="0" kern="1200" dirty="0">
            <a:solidFill>
              <a:schemeClr val="bg1"/>
            </a:solidFill>
            <a:latin typeface="+mj-lt"/>
            <a:cs typeface="Times New Roman" panose="02020603050405020304" pitchFamily="18" charset="0"/>
          </a:endParaRPr>
        </a:p>
      </dsp:txBody>
      <dsp:txXfrm>
        <a:off x="2835184" y="410076"/>
        <a:ext cx="2815826" cy="557566"/>
      </dsp:txXfrm>
    </dsp:sp>
    <dsp:sp modelId="{C6381F6B-7861-4B8A-A7A3-7BEAF6F56C2B}">
      <dsp:nvSpPr>
        <dsp:cNvPr id="0" name=""/>
        <dsp:cNvSpPr/>
      </dsp:nvSpPr>
      <dsp:spPr>
        <a:xfrm>
          <a:off x="0" y="1269728"/>
          <a:ext cx="1002358" cy="501179"/>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 Initiation</a:t>
          </a:r>
        </a:p>
      </dsp:txBody>
      <dsp:txXfrm>
        <a:off x="0" y="1269728"/>
        <a:ext cx="1002358" cy="501179"/>
      </dsp:txXfrm>
    </dsp:sp>
    <dsp:sp modelId="{59CD2FCB-BC12-4983-9423-15B759AF811B}">
      <dsp:nvSpPr>
        <dsp:cNvPr id="0" name=""/>
        <dsp:cNvSpPr/>
      </dsp:nvSpPr>
      <dsp:spPr>
        <a:xfrm>
          <a:off x="152457" y="2029155"/>
          <a:ext cx="1358797"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1.1 </a:t>
          </a:r>
          <a:r>
            <a:rPr lang="en-US" sz="1000" kern="1200" dirty="0"/>
            <a:t>Background Study on Expressway</a:t>
          </a:r>
          <a:endParaRPr lang="en-GB" sz="1000" b="0" kern="1200" dirty="0">
            <a:latin typeface="+mj-lt"/>
            <a:cs typeface="Times New Roman" panose="02020603050405020304" pitchFamily="18" charset="0"/>
          </a:endParaRPr>
        </a:p>
      </dsp:txBody>
      <dsp:txXfrm>
        <a:off x="152457" y="2029155"/>
        <a:ext cx="1358797" cy="501179"/>
      </dsp:txXfrm>
    </dsp:sp>
    <dsp:sp modelId="{259BA1AB-0A32-47B1-B795-929189191D1E}">
      <dsp:nvSpPr>
        <dsp:cNvPr id="0" name=""/>
        <dsp:cNvSpPr/>
      </dsp:nvSpPr>
      <dsp:spPr>
        <a:xfrm>
          <a:off x="174363" y="2799541"/>
          <a:ext cx="1358797"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1.2 Requirement gathering</a:t>
          </a:r>
        </a:p>
      </dsp:txBody>
      <dsp:txXfrm>
        <a:off x="174363" y="2799541"/>
        <a:ext cx="1358797" cy="501179"/>
      </dsp:txXfrm>
    </dsp:sp>
    <dsp:sp modelId="{05CD4E52-8EEC-4F84-8343-B89FDFF5E317}">
      <dsp:nvSpPr>
        <dsp:cNvPr id="0" name=""/>
        <dsp:cNvSpPr/>
      </dsp:nvSpPr>
      <dsp:spPr>
        <a:xfrm>
          <a:off x="174377" y="3569928"/>
          <a:ext cx="1339038"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1.3 Feasibility Study</a:t>
          </a:r>
        </a:p>
      </dsp:txBody>
      <dsp:txXfrm>
        <a:off x="174377" y="3569928"/>
        <a:ext cx="1339038" cy="501179"/>
      </dsp:txXfrm>
    </dsp:sp>
    <dsp:sp modelId="{3880328B-B05B-45C0-89A9-63E033CFA860}">
      <dsp:nvSpPr>
        <dsp:cNvPr id="0" name=""/>
        <dsp:cNvSpPr/>
      </dsp:nvSpPr>
      <dsp:spPr>
        <a:xfrm>
          <a:off x="1574399" y="1280688"/>
          <a:ext cx="1002358" cy="501179"/>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 Planning</a:t>
          </a:r>
        </a:p>
      </dsp:txBody>
      <dsp:txXfrm>
        <a:off x="1574399" y="1280688"/>
        <a:ext cx="1002358" cy="501179"/>
      </dsp:txXfrm>
    </dsp:sp>
    <dsp:sp modelId="{3F81985D-6E44-4038-BCE6-82116AEBDC08}">
      <dsp:nvSpPr>
        <dsp:cNvPr id="0" name=""/>
        <dsp:cNvSpPr/>
      </dsp:nvSpPr>
      <dsp:spPr>
        <a:xfrm>
          <a:off x="1770102" y="2029155"/>
          <a:ext cx="1489595"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2.1 </a:t>
          </a:r>
          <a:r>
            <a:rPr lang="en-US" sz="1000" kern="1200"/>
            <a:t>Scope Identification </a:t>
          </a:r>
          <a:endParaRPr lang="en-GB" sz="1000" b="0" kern="1200">
            <a:latin typeface="+mj-lt"/>
            <a:cs typeface="Times New Roman" panose="02020603050405020304" pitchFamily="18" charset="0"/>
          </a:endParaRPr>
        </a:p>
      </dsp:txBody>
      <dsp:txXfrm>
        <a:off x="1770102" y="2029155"/>
        <a:ext cx="1489595" cy="501179"/>
      </dsp:txXfrm>
    </dsp:sp>
    <dsp:sp modelId="{A1BE16C9-977A-4884-8F58-87B447C1D463}">
      <dsp:nvSpPr>
        <dsp:cNvPr id="0" name=""/>
        <dsp:cNvSpPr/>
      </dsp:nvSpPr>
      <dsp:spPr>
        <a:xfrm>
          <a:off x="1770102" y="2810501"/>
          <a:ext cx="1493918"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2.2 Technology selection</a:t>
          </a:r>
        </a:p>
      </dsp:txBody>
      <dsp:txXfrm>
        <a:off x="1770102" y="2810501"/>
        <a:ext cx="1493918" cy="501179"/>
      </dsp:txXfrm>
    </dsp:sp>
    <dsp:sp modelId="{E9C2EBE0-CCFC-402B-B0DB-6C7B3453DDCD}">
      <dsp:nvSpPr>
        <dsp:cNvPr id="0" name=""/>
        <dsp:cNvSpPr/>
      </dsp:nvSpPr>
      <dsp:spPr>
        <a:xfrm>
          <a:off x="1770102" y="3591847"/>
          <a:ext cx="1502830"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2.3 Work breakdown</a:t>
          </a:r>
        </a:p>
      </dsp:txBody>
      <dsp:txXfrm>
        <a:off x="1770102" y="3591847"/>
        <a:ext cx="1502830" cy="501179"/>
      </dsp:txXfrm>
    </dsp:sp>
    <dsp:sp modelId="{D4333132-8395-4D05-B661-D83665DCC578}">
      <dsp:nvSpPr>
        <dsp:cNvPr id="0" name=""/>
        <dsp:cNvSpPr/>
      </dsp:nvSpPr>
      <dsp:spPr>
        <a:xfrm>
          <a:off x="1770102" y="4373193"/>
          <a:ext cx="1502830"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2.4 </a:t>
          </a:r>
          <a:r>
            <a:rPr lang="en-US" sz="1000" kern="1200"/>
            <a:t>Project Proposal Creation </a:t>
          </a:r>
          <a:endParaRPr lang="en-GB" sz="1000" b="0" kern="1200">
            <a:latin typeface="+mj-lt"/>
            <a:cs typeface="Times New Roman" panose="02020603050405020304" pitchFamily="18" charset="0"/>
          </a:endParaRPr>
        </a:p>
      </dsp:txBody>
      <dsp:txXfrm>
        <a:off x="1770102" y="4373193"/>
        <a:ext cx="1502830" cy="501179"/>
      </dsp:txXfrm>
    </dsp:sp>
    <dsp:sp modelId="{FF1E8254-CFB7-4358-9F15-5731CE3A3EAA}">
      <dsp:nvSpPr>
        <dsp:cNvPr id="0" name=""/>
        <dsp:cNvSpPr/>
      </dsp:nvSpPr>
      <dsp:spPr>
        <a:xfrm>
          <a:off x="3304554" y="1269728"/>
          <a:ext cx="1511448" cy="501179"/>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3. Implementation</a:t>
          </a:r>
        </a:p>
      </dsp:txBody>
      <dsp:txXfrm>
        <a:off x="3304554" y="1269728"/>
        <a:ext cx="1511448" cy="501179"/>
      </dsp:txXfrm>
    </dsp:sp>
    <dsp:sp modelId="{DDBED57F-A1F4-493F-9878-CE704166AC25}">
      <dsp:nvSpPr>
        <dsp:cNvPr id="0" name=""/>
        <dsp:cNvSpPr/>
      </dsp:nvSpPr>
      <dsp:spPr>
        <a:xfrm>
          <a:off x="3581570" y="2029155"/>
          <a:ext cx="1717504"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3.1 </a:t>
          </a:r>
          <a:r>
            <a:rPr lang="en-US" sz="1000" kern="1200" dirty="0"/>
            <a:t>Implement vehicle identification and classification </a:t>
          </a:r>
          <a:endParaRPr lang="en-GB" sz="1000" b="0" kern="1200" dirty="0">
            <a:latin typeface="+mj-lt"/>
            <a:cs typeface="Times New Roman" panose="02020603050405020304" pitchFamily="18" charset="0"/>
          </a:endParaRPr>
        </a:p>
      </dsp:txBody>
      <dsp:txXfrm>
        <a:off x="3581570" y="2029155"/>
        <a:ext cx="1717504" cy="501179"/>
      </dsp:txXfrm>
    </dsp:sp>
    <dsp:sp modelId="{D174BD96-690F-4821-BDBB-BF1FA0688639}">
      <dsp:nvSpPr>
        <dsp:cNvPr id="0" name=""/>
        <dsp:cNvSpPr/>
      </dsp:nvSpPr>
      <dsp:spPr>
        <a:xfrm>
          <a:off x="3594724" y="2797347"/>
          <a:ext cx="1672517" cy="728441"/>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3.2 </a:t>
          </a:r>
          <a:r>
            <a:rPr lang="en-US" sz="1000" kern="1200" dirty="0"/>
            <a:t>Implement license plate identification </a:t>
          </a:r>
          <a:endParaRPr lang="en-GB" sz="1000" b="0" kern="1200" dirty="0">
            <a:latin typeface="+mj-lt"/>
            <a:cs typeface="Times New Roman" panose="02020603050405020304" pitchFamily="18" charset="0"/>
          </a:endParaRPr>
        </a:p>
      </dsp:txBody>
      <dsp:txXfrm>
        <a:off x="3594724" y="2797347"/>
        <a:ext cx="1672517" cy="728441"/>
      </dsp:txXfrm>
    </dsp:sp>
    <dsp:sp modelId="{6F0A0EBA-4839-4F14-86ED-8A18487B77A0}">
      <dsp:nvSpPr>
        <dsp:cNvPr id="0" name=""/>
        <dsp:cNvSpPr/>
      </dsp:nvSpPr>
      <dsp:spPr>
        <a:xfrm>
          <a:off x="3607879" y="3792801"/>
          <a:ext cx="1910006" cy="80305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3.3 </a:t>
          </a:r>
          <a:r>
            <a:rPr lang="en-US" sz="1000" kern="1200" dirty="0"/>
            <a:t>Generate the bill at the exit point along with the penalty fees</a:t>
          </a:r>
          <a:endParaRPr lang="en-GB" sz="1000" b="0" kern="1200" dirty="0">
            <a:latin typeface="+mj-lt"/>
            <a:cs typeface="Times New Roman" panose="02020603050405020304" pitchFamily="18" charset="0"/>
          </a:endParaRPr>
        </a:p>
      </dsp:txBody>
      <dsp:txXfrm>
        <a:off x="3607879" y="3792801"/>
        <a:ext cx="1910006" cy="803059"/>
      </dsp:txXfrm>
    </dsp:sp>
    <dsp:sp modelId="{51F361E6-CBC3-454B-89B2-BA05E77542A0}">
      <dsp:nvSpPr>
        <dsp:cNvPr id="0" name=""/>
        <dsp:cNvSpPr/>
      </dsp:nvSpPr>
      <dsp:spPr>
        <a:xfrm>
          <a:off x="5583381" y="1269728"/>
          <a:ext cx="1193498" cy="501179"/>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 Testing</a:t>
          </a:r>
        </a:p>
      </dsp:txBody>
      <dsp:txXfrm>
        <a:off x="5583381" y="1269728"/>
        <a:ext cx="1193498" cy="501179"/>
      </dsp:txXfrm>
    </dsp:sp>
    <dsp:sp modelId="{9FB172D1-CE86-449B-BA7F-A08DDAE45FA2}">
      <dsp:nvSpPr>
        <dsp:cNvPr id="0" name=""/>
        <dsp:cNvSpPr/>
      </dsp:nvSpPr>
      <dsp:spPr>
        <a:xfrm>
          <a:off x="5870749" y="2029155"/>
          <a:ext cx="1590669"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4.1 </a:t>
          </a:r>
          <a:r>
            <a:rPr lang="en-US" sz="1000" kern="1200"/>
            <a:t>Unit Testing</a:t>
          </a:r>
          <a:endParaRPr lang="en-GB" sz="1000" b="0" kern="1200">
            <a:latin typeface="+mj-lt"/>
            <a:cs typeface="Times New Roman" panose="02020603050405020304" pitchFamily="18" charset="0"/>
          </a:endParaRPr>
        </a:p>
      </dsp:txBody>
      <dsp:txXfrm>
        <a:off x="5870749" y="2029155"/>
        <a:ext cx="1590669" cy="501179"/>
      </dsp:txXfrm>
    </dsp:sp>
    <dsp:sp modelId="{604FAC09-CA0C-40C1-85DD-2AA2BF7031BD}">
      <dsp:nvSpPr>
        <dsp:cNvPr id="0" name=""/>
        <dsp:cNvSpPr/>
      </dsp:nvSpPr>
      <dsp:spPr>
        <a:xfrm>
          <a:off x="5864292" y="2797700"/>
          <a:ext cx="1619206"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4.2 </a:t>
          </a:r>
          <a:r>
            <a:rPr lang="en-US" sz="1000" kern="1200"/>
            <a:t>Integration Testing</a:t>
          </a:r>
          <a:endParaRPr lang="en-GB" sz="1000" b="0" kern="1200">
            <a:latin typeface="+mj-lt"/>
            <a:cs typeface="Times New Roman" panose="02020603050405020304" pitchFamily="18" charset="0"/>
          </a:endParaRPr>
        </a:p>
      </dsp:txBody>
      <dsp:txXfrm>
        <a:off x="5864292" y="2797700"/>
        <a:ext cx="1619206" cy="501179"/>
      </dsp:txXfrm>
    </dsp:sp>
    <dsp:sp modelId="{0CC1FBCD-18C6-4556-8329-658A18514058}">
      <dsp:nvSpPr>
        <dsp:cNvPr id="0" name=""/>
        <dsp:cNvSpPr/>
      </dsp:nvSpPr>
      <dsp:spPr>
        <a:xfrm>
          <a:off x="5875165" y="3591847"/>
          <a:ext cx="1694731"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4.3 </a:t>
          </a:r>
          <a:r>
            <a:rPr lang="en-US" sz="1000" kern="1200"/>
            <a:t>System Testing</a:t>
          </a:r>
          <a:endParaRPr lang="en-GB" sz="1000" b="0" kern="1200">
            <a:latin typeface="+mj-lt"/>
            <a:cs typeface="Times New Roman" panose="02020603050405020304" pitchFamily="18" charset="0"/>
          </a:endParaRPr>
        </a:p>
      </dsp:txBody>
      <dsp:txXfrm>
        <a:off x="5875165" y="3591847"/>
        <a:ext cx="1694731" cy="501179"/>
      </dsp:txXfrm>
    </dsp:sp>
    <dsp:sp modelId="{75C00297-C31B-4AE8-93E1-92C4F5D11EEC}">
      <dsp:nvSpPr>
        <dsp:cNvPr id="0" name=""/>
        <dsp:cNvSpPr/>
      </dsp:nvSpPr>
      <dsp:spPr>
        <a:xfrm>
          <a:off x="7571097" y="1280688"/>
          <a:ext cx="1002358" cy="501179"/>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5. Finalize</a:t>
          </a:r>
        </a:p>
      </dsp:txBody>
      <dsp:txXfrm>
        <a:off x="7571097" y="1280688"/>
        <a:ext cx="1002358" cy="501179"/>
      </dsp:txXfrm>
    </dsp:sp>
    <dsp:sp modelId="{262B41D6-B6B4-4869-90DF-28D0236B2D77}">
      <dsp:nvSpPr>
        <dsp:cNvPr id="0" name=""/>
        <dsp:cNvSpPr/>
      </dsp:nvSpPr>
      <dsp:spPr>
        <a:xfrm>
          <a:off x="7733994" y="2029155"/>
          <a:ext cx="1576914" cy="501179"/>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5.1 Research Paper and Final Report </a:t>
          </a:r>
          <a:endParaRPr lang="en-GB" sz="1000" b="0" kern="1200">
            <a:latin typeface="+mj-lt"/>
            <a:cs typeface="Times New Roman" panose="02020603050405020304" pitchFamily="18" charset="0"/>
          </a:endParaRPr>
        </a:p>
      </dsp:txBody>
      <dsp:txXfrm>
        <a:off x="7733994" y="2029155"/>
        <a:ext cx="1576914" cy="5011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5A39E-3A9A-435F-8B74-29A8D1D83D23}">
      <dsp:nvSpPr>
        <dsp:cNvPr id="0" name=""/>
        <dsp:cNvSpPr/>
      </dsp:nvSpPr>
      <dsp:spPr>
        <a:xfrm>
          <a:off x="7414363" y="1671186"/>
          <a:ext cx="91440" cy="496369"/>
        </a:xfrm>
        <a:custGeom>
          <a:avLst/>
          <a:gdLst/>
          <a:ahLst/>
          <a:cxnLst/>
          <a:rect l="0" t="0" r="0" b="0"/>
          <a:pathLst>
            <a:path>
              <a:moveTo>
                <a:pt x="45720" y="0"/>
              </a:moveTo>
              <a:lnTo>
                <a:pt x="45720" y="496369"/>
              </a:lnTo>
              <a:lnTo>
                <a:pt x="108191" y="496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8800A-1F2F-4009-8FB7-BC82D8CA8414}">
      <dsp:nvSpPr>
        <dsp:cNvPr id="0" name=""/>
        <dsp:cNvSpPr/>
      </dsp:nvSpPr>
      <dsp:spPr>
        <a:xfrm>
          <a:off x="4138191" y="859426"/>
          <a:ext cx="3721621" cy="312098"/>
        </a:xfrm>
        <a:custGeom>
          <a:avLst/>
          <a:gdLst/>
          <a:ahLst/>
          <a:cxnLst/>
          <a:rect l="0" t="0" r="0" b="0"/>
          <a:pathLst>
            <a:path>
              <a:moveTo>
                <a:pt x="0" y="0"/>
              </a:moveTo>
              <a:lnTo>
                <a:pt x="0" y="172439"/>
              </a:lnTo>
              <a:lnTo>
                <a:pt x="3721621" y="172439"/>
              </a:lnTo>
              <a:lnTo>
                <a:pt x="3721621" y="312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77B1C-6080-4896-AFD5-A1430D373764}">
      <dsp:nvSpPr>
        <dsp:cNvPr id="0" name=""/>
        <dsp:cNvSpPr/>
      </dsp:nvSpPr>
      <dsp:spPr>
        <a:xfrm>
          <a:off x="5497444" y="1660259"/>
          <a:ext cx="171911" cy="2065255"/>
        </a:xfrm>
        <a:custGeom>
          <a:avLst/>
          <a:gdLst/>
          <a:ahLst/>
          <a:cxnLst/>
          <a:rect l="0" t="0" r="0" b="0"/>
          <a:pathLst>
            <a:path>
              <a:moveTo>
                <a:pt x="0" y="0"/>
              </a:moveTo>
              <a:lnTo>
                <a:pt x="0" y="2065255"/>
              </a:lnTo>
              <a:lnTo>
                <a:pt x="171911" y="20652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7B6C20-B473-4D40-8CF4-D67FC7592113}">
      <dsp:nvSpPr>
        <dsp:cNvPr id="0" name=""/>
        <dsp:cNvSpPr/>
      </dsp:nvSpPr>
      <dsp:spPr>
        <a:xfrm>
          <a:off x="5497444" y="1660259"/>
          <a:ext cx="161071" cy="1273513"/>
        </a:xfrm>
        <a:custGeom>
          <a:avLst/>
          <a:gdLst/>
          <a:ahLst/>
          <a:cxnLst/>
          <a:rect l="0" t="0" r="0" b="0"/>
          <a:pathLst>
            <a:path>
              <a:moveTo>
                <a:pt x="0" y="0"/>
              </a:moveTo>
              <a:lnTo>
                <a:pt x="0" y="1273513"/>
              </a:lnTo>
              <a:lnTo>
                <a:pt x="161071" y="12735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1B2D4-CA1D-4B3E-BDE8-4248035099A6}">
      <dsp:nvSpPr>
        <dsp:cNvPr id="0" name=""/>
        <dsp:cNvSpPr/>
      </dsp:nvSpPr>
      <dsp:spPr>
        <a:xfrm>
          <a:off x="5497444" y="1660259"/>
          <a:ext cx="167509" cy="507295"/>
        </a:xfrm>
        <a:custGeom>
          <a:avLst/>
          <a:gdLst/>
          <a:ahLst/>
          <a:cxnLst/>
          <a:rect l="0" t="0" r="0" b="0"/>
          <a:pathLst>
            <a:path>
              <a:moveTo>
                <a:pt x="0" y="0"/>
              </a:moveTo>
              <a:lnTo>
                <a:pt x="0" y="507295"/>
              </a:lnTo>
              <a:lnTo>
                <a:pt x="167509" y="5072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F4C0F7-08C7-42C2-8D4F-49D5F4880D63}">
      <dsp:nvSpPr>
        <dsp:cNvPr id="0" name=""/>
        <dsp:cNvSpPr/>
      </dsp:nvSpPr>
      <dsp:spPr>
        <a:xfrm>
          <a:off x="4138191" y="859426"/>
          <a:ext cx="1835206" cy="301172"/>
        </a:xfrm>
        <a:custGeom>
          <a:avLst/>
          <a:gdLst/>
          <a:ahLst/>
          <a:cxnLst/>
          <a:rect l="0" t="0" r="0" b="0"/>
          <a:pathLst>
            <a:path>
              <a:moveTo>
                <a:pt x="0" y="0"/>
              </a:moveTo>
              <a:lnTo>
                <a:pt x="0" y="161512"/>
              </a:lnTo>
              <a:lnTo>
                <a:pt x="1835206" y="161512"/>
              </a:lnTo>
              <a:lnTo>
                <a:pt x="1835206" y="301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0964-4277-4591-A39D-CE6D8D1A0F71}">
      <dsp:nvSpPr>
        <dsp:cNvPr id="0" name=""/>
        <dsp:cNvSpPr/>
      </dsp:nvSpPr>
      <dsp:spPr>
        <a:xfrm>
          <a:off x="3449136" y="1660259"/>
          <a:ext cx="177947" cy="3031465"/>
        </a:xfrm>
        <a:custGeom>
          <a:avLst/>
          <a:gdLst/>
          <a:ahLst/>
          <a:cxnLst/>
          <a:rect l="0" t="0" r="0" b="0"/>
          <a:pathLst>
            <a:path>
              <a:moveTo>
                <a:pt x="0" y="0"/>
              </a:moveTo>
              <a:lnTo>
                <a:pt x="0" y="3031465"/>
              </a:lnTo>
              <a:lnTo>
                <a:pt x="177947" y="303146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9F1A0-EA8F-47E2-8CEA-49CAA403F236}">
      <dsp:nvSpPr>
        <dsp:cNvPr id="0" name=""/>
        <dsp:cNvSpPr/>
      </dsp:nvSpPr>
      <dsp:spPr>
        <a:xfrm>
          <a:off x="3449136" y="1660259"/>
          <a:ext cx="151718" cy="2265600"/>
        </a:xfrm>
        <a:custGeom>
          <a:avLst/>
          <a:gdLst/>
          <a:ahLst/>
          <a:cxnLst/>
          <a:rect l="0" t="0" r="0" b="0"/>
          <a:pathLst>
            <a:path>
              <a:moveTo>
                <a:pt x="0" y="0"/>
              </a:moveTo>
              <a:lnTo>
                <a:pt x="0" y="2265600"/>
              </a:lnTo>
              <a:lnTo>
                <a:pt x="151718" y="22656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ECF9CE-5697-4B43-90A8-F604679FDC3F}">
      <dsp:nvSpPr>
        <dsp:cNvPr id="0" name=""/>
        <dsp:cNvSpPr/>
      </dsp:nvSpPr>
      <dsp:spPr>
        <a:xfrm>
          <a:off x="3449136" y="1660259"/>
          <a:ext cx="138603" cy="1386447"/>
        </a:xfrm>
        <a:custGeom>
          <a:avLst/>
          <a:gdLst/>
          <a:ahLst/>
          <a:cxnLst/>
          <a:rect l="0" t="0" r="0" b="0"/>
          <a:pathLst>
            <a:path>
              <a:moveTo>
                <a:pt x="0" y="0"/>
              </a:moveTo>
              <a:lnTo>
                <a:pt x="0" y="1386447"/>
              </a:lnTo>
              <a:lnTo>
                <a:pt x="138603" y="13864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7885B-F21B-4894-8D06-09F52E97128D}">
      <dsp:nvSpPr>
        <dsp:cNvPr id="0" name=""/>
        <dsp:cNvSpPr/>
      </dsp:nvSpPr>
      <dsp:spPr>
        <a:xfrm>
          <a:off x="3449136" y="1660259"/>
          <a:ext cx="125489" cy="507295"/>
        </a:xfrm>
        <a:custGeom>
          <a:avLst/>
          <a:gdLst/>
          <a:ahLst/>
          <a:cxnLst/>
          <a:rect l="0" t="0" r="0" b="0"/>
          <a:pathLst>
            <a:path>
              <a:moveTo>
                <a:pt x="0" y="0"/>
              </a:moveTo>
              <a:lnTo>
                <a:pt x="0" y="507295"/>
              </a:lnTo>
              <a:lnTo>
                <a:pt x="125489" y="5072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CF781-E6FE-49E1-B940-C41E2C7A0A96}">
      <dsp:nvSpPr>
        <dsp:cNvPr id="0" name=""/>
        <dsp:cNvSpPr/>
      </dsp:nvSpPr>
      <dsp:spPr>
        <a:xfrm>
          <a:off x="4006165" y="859426"/>
          <a:ext cx="91440" cy="301172"/>
        </a:xfrm>
        <a:custGeom>
          <a:avLst/>
          <a:gdLst/>
          <a:ahLst/>
          <a:cxnLst/>
          <a:rect l="0" t="0" r="0" b="0"/>
          <a:pathLst>
            <a:path>
              <a:moveTo>
                <a:pt x="132026" y="0"/>
              </a:moveTo>
              <a:lnTo>
                <a:pt x="132026" y="161512"/>
              </a:lnTo>
              <a:lnTo>
                <a:pt x="45720" y="161512"/>
              </a:lnTo>
              <a:lnTo>
                <a:pt x="45720" y="301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9FAB27-84C3-48C0-8B30-3D95762F1750}">
      <dsp:nvSpPr>
        <dsp:cNvPr id="0" name=""/>
        <dsp:cNvSpPr/>
      </dsp:nvSpPr>
      <dsp:spPr>
        <a:xfrm>
          <a:off x="1673466" y="1671186"/>
          <a:ext cx="95178" cy="2833308"/>
        </a:xfrm>
        <a:custGeom>
          <a:avLst/>
          <a:gdLst/>
          <a:ahLst/>
          <a:cxnLst/>
          <a:rect l="0" t="0" r="0" b="0"/>
          <a:pathLst>
            <a:path>
              <a:moveTo>
                <a:pt x="0" y="0"/>
              </a:moveTo>
              <a:lnTo>
                <a:pt x="0" y="2833308"/>
              </a:lnTo>
              <a:lnTo>
                <a:pt x="95178" y="28333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6DBF5-9F50-4E00-9973-3DB1D7630AA7}">
      <dsp:nvSpPr>
        <dsp:cNvPr id="0" name=""/>
        <dsp:cNvSpPr/>
      </dsp:nvSpPr>
      <dsp:spPr>
        <a:xfrm>
          <a:off x="1673466" y="1671186"/>
          <a:ext cx="95178" cy="2054328"/>
        </a:xfrm>
        <a:custGeom>
          <a:avLst/>
          <a:gdLst/>
          <a:ahLst/>
          <a:cxnLst/>
          <a:rect l="0" t="0" r="0" b="0"/>
          <a:pathLst>
            <a:path>
              <a:moveTo>
                <a:pt x="0" y="0"/>
              </a:moveTo>
              <a:lnTo>
                <a:pt x="0" y="2054328"/>
              </a:lnTo>
              <a:lnTo>
                <a:pt x="95178" y="20543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C30E5-42DA-44F2-9122-F587C6B5176E}">
      <dsp:nvSpPr>
        <dsp:cNvPr id="0" name=""/>
        <dsp:cNvSpPr/>
      </dsp:nvSpPr>
      <dsp:spPr>
        <a:xfrm>
          <a:off x="1673466" y="1671186"/>
          <a:ext cx="95178" cy="1275348"/>
        </a:xfrm>
        <a:custGeom>
          <a:avLst/>
          <a:gdLst/>
          <a:ahLst/>
          <a:cxnLst/>
          <a:rect l="0" t="0" r="0" b="0"/>
          <a:pathLst>
            <a:path>
              <a:moveTo>
                <a:pt x="0" y="0"/>
              </a:moveTo>
              <a:lnTo>
                <a:pt x="0" y="1275348"/>
              </a:lnTo>
              <a:lnTo>
                <a:pt x="95178" y="127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67853-1668-4FF3-9C5D-B5196C5A4E4D}">
      <dsp:nvSpPr>
        <dsp:cNvPr id="0" name=""/>
        <dsp:cNvSpPr/>
      </dsp:nvSpPr>
      <dsp:spPr>
        <a:xfrm>
          <a:off x="1673466" y="1671186"/>
          <a:ext cx="95178" cy="496369"/>
        </a:xfrm>
        <a:custGeom>
          <a:avLst/>
          <a:gdLst/>
          <a:ahLst/>
          <a:cxnLst/>
          <a:rect l="0" t="0" r="0" b="0"/>
          <a:pathLst>
            <a:path>
              <a:moveTo>
                <a:pt x="0" y="0"/>
              </a:moveTo>
              <a:lnTo>
                <a:pt x="0" y="496369"/>
              </a:lnTo>
              <a:lnTo>
                <a:pt x="95178" y="496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550FBB-B445-414E-B2F2-4A568640EA29}">
      <dsp:nvSpPr>
        <dsp:cNvPr id="0" name=""/>
        <dsp:cNvSpPr/>
      </dsp:nvSpPr>
      <dsp:spPr>
        <a:xfrm>
          <a:off x="2073195" y="859426"/>
          <a:ext cx="2064996" cy="312098"/>
        </a:xfrm>
        <a:custGeom>
          <a:avLst/>
          <a:gdLst/>
          <a:ahLst/>
          <a:cxnLst/>
          <a:rect l="0" t="0" r="0" b="0"/>
          <a:pathLst>
            <a:path>
              <a:moveTo>
                <a:pt x="2064996" y="0"/>
              </a:moveTo>
              <a:lnTo>
                <a:pt x="2064996" y="172439"/>
              </a:lnTo>
              <a:lnTo>
                <a:pt x="0" y="172439"/>
              </a:lnTo>
              <a:lnTo>
                <a:pt x="0" y="312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5F560-65DF-4D4F-A3F7-A4A0ACBB534B}">
      <dsp:nvSpPr>
        <dsp:cNvPr id="0" name=""/>
        <dsp:cNvSpPr/>
      </dsp:nvSpPr>
      <dsp:spPr>
        <a:xfrm>
          <a:off x="54212" y="1660259"/>
          <a:ext cx="91440" cy="2043402"/>
        </a:xfrm>
        <a:custGeom>
          <a:avLst/>
          <a:gdLst/>
          <a:ahLst/>
          <a:cxnLst/>
          <a:rect l="0" t="0" r="0" b="0"/>
          <a:pathLst>
            <a:path>
              <a:moveTo>
                <a:pt x="45720" y="0"/>
              </a:moveTo>
              <a:lnTo>
                <a:pt x="45720" y="2043402"/>
              </a:lnTo>
              <a:lnTo>
                <a:pt x="123539" y="20434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EC9AE-4B29-4D81-8187-679F2743C631}">
      <dsp:nvSpPr>
        <dsp:cNvPr id="0" name=""/>
        <dsp:cNvSpPr/>
      </dsp:nvSpPr>
      <dsp:spPr>
        <a:xfrm>
          <a:off x="54212" y="1660259"/>
          <a:ext cx="91440" cy="1275348"/>
        </a:xfrm>
        <a:custGeom>
          <a:avLst/>
          <a:gdLst/>
          <a:ahLst/>
          <a:cxnLst/>
          <a:rect l="0" t="0" r="0" b="0"/>
          <a:pathLst>
            <a:path>
              <a:moveTo>
                <a:pt x="45720" y="0"/>
              </a:moveTo>
              <a:lnTo>
                <a:pt x="45720" y="1275348"/>
              </a:lnTo>
              <a:lnTo>
                <a:pt x="123526" y="1275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C02508-7AC4-4081-9903-04BE673DFFB8}">
      <dsp:nvSpPr>
        <dsp:cNvPr id="0" name=""/>
        <dsp:cNvSpPr/>
      </dsp:nvSpPr>
      <dsp:spPr>
        <a:xfrm>
          <a:off x="54212" y="1660259"/>
          <a:ext cx="91440" cy="507295"/>
        </a:xfrm>
        <a:custGeom>
          <a:avLst/>
          <a:gdLst/>
          <a:ahLst/>
          <a:cxnLst/>
          <a:rect l="0" t="0" r="0" b="0"/>
          <a:pathLst>
            <a:path>
              <a:moveTo>
                <a:pt x="45720" y="0"/>
              </a:moveTo>
              <a:lnTo>
                <a:pt x="45720" y="507295"/>
              </a:lnTo>
              <a:lnTo>
                <a:pt x="101686" y="5072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603546-28E0-4186-9B56-E8CA45329FF7}">
      <dsp:nvSpPr>
        <dsp:cNvPr id="0" name=""/>
        <dsp:cNvSpPr/>
      </dsp:nvSpPr>
      <dsp:spPr>
        <a:xfrm>
          <a:off x="499661" y="859426"/>
          <a:ext cx="3638530" cy="301172"/>
        </a:xfrm>
        <a:custGeom>
          <a:avLst/>
          <a:gdLst/>
          <a:ahLst/>
          <a:cxnLst/>
          <a:rect l="0" t="0" r="0" b="0"/>
          <a:pathLst>
            <a:path>
              <a:moveTo>
                <a:pt x="3638530" y="0"/>
              </a:moveTo>
              <a:lnTo>
                <a:pt x="3638530" y="161512"/>
              </a:lnTo>
              <a:lnTo>
                <a:pt x="0" y="161512"/>
              </a:lnTo>
              <a:lnTo>
                <a:pt x="0" y="301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26651C-180E-45D8-8637-6AA677425AD1}">
      <dsp:nvSpPr>
        <dsp:cNvPr id="0" name=""/>
        <dsp:cNvSpPr/>
      </dsp:nvSpPr>
      <dsp:spPr>
        <a:xfrm>
          <a:off x="2734541" y="303549"/>
          <a:ext cx="2807298" cy="55587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Violations Detection</a:t>
          </a:r>
          <a:endParaRPr lang="en-GB" sz="1100" b="0" kern="1200" dirty="0">
            <a:latin typeface="+mj-lt"/>
            <a:cs typeface="Times New Roman" panose="02020603050405020304" pitchFamily="18" charset="0"/>
          </a:endParaRPr>
        </a:p>
      </dsp:txBody>
      <dsp:txXfrm>
        <a:off x="2734541" y="303549"/>
        <a:ext cx="2807298" cy="555877"/>
      </dsp:txXfrm>
    </dsp:sp>
    <dsp:sp modelId="{C6381F6B-7861-4B8A-A7A3-7BEAF6F56C2B}">
      <dsp:nvSpPr>
        <dsp:cNvPr id="0" name=""/>
        <dsp:cNvSpPr/>
      </dsp:nvSpPr>
      <dsp:spPr>
        <a:xfrm>
          <a:off x="0" y="1160598"/>
          <a:ext cx="99932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 Initiation</a:t>
          </a:r>
        </a:p>
      </dsp:txBody>
      <dsp:txXfrm>
        <a:off x="0" y="1160598"/>
        <a:ext cx="999322" cy="499661"/>
      </dsp:txXfrm>
    </dsp:sp>
    <dsp:sp modelId="{59CD2FCB-BC12-4983-9423-15B759AF811B}">
      <dsp:nvSpPr>
        <dsp:cNvPr id="0" name=""/>
        <dsp:cNvSpPr/>
      </dsp:nvSpPr>
      <dsp:spPr>
        <a:xfrm>
          <a:off x="155898" y="1917725"/>
          <a:ext cx="135468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1.1 </a:t>
          </a:r>
          <a:r>
            <a:rPr lang="en-US" sz="1000" kern="1200" dirty="0"/>
            <a:t>Background Study on Domain</a:t>
          </a:r>
          <a:endParaRPr lang="en-GB" sz="1000" b="0" kern="1200" dirty="0">
            <a:latin typeface="+mj-lt"/>
            <a:cs typeface="Times New Roman" panose="02020603050405020304" pitchFamily="18" charset="0"/>
          </a:endParaRPr>
        </a:p>
      </dsp:txBody>
      <dsp:txXfrm>
        <a:off x="155898" y="1917725"/>
        <a:ext cx="1354682" cy="499661"/>
      </dsp:txXfrm>
    </dsp:sp>
    <dsp:sp modelId="{259BA1AB-0A32-47B1-B795-929189191D1E}">
      <dsp:nvSpPr>
        <dsp:cNvPr id="0" name=""/>
        <dsp:cNvSpPr/>
      </dsp:nvSpPr>
      <dsp:spPr>
        <a:xfrm>
          <a:off x="177738" y="2685778"/>
          <a:ext cx="135468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1.2 Requirement gathering</a:t>
          </a:r>
        </a:p>
      </dsp:txBody>
      <dsp:txXfrm>
        <a:off x="177738" y="2685778"/>
        <a:ext cx="1354682" cy="499661"/>
      </dsp:txXfrm>
    </dsp:sp>
    <dsp:sp modelId="{05CD4E52-8EEC-4F84-8343-B89FDFF5E317}">
      <dsp:nvSpPr>
        <dsp:cNvPr id="0" name=""/>
        <dsp:cNvSpPr/>
      </dsp:nvSpPr>
      <dsp:spPr>
        <a:xfrm>
          <a:off x="177752" y="3453831"/>
          <a:ext cx="1334983"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1.3 Feasibility Study</a:t>
          </a:r>
        </a:p>
      </dsp:txBody>
      <dsp:txXfrm>
        <a:off x="177752" y="3453831"/>
        <a:ext cx="1334983" cy="499661"/>
      </dsp:txXfrm>
    </dsp:sp>
    <dsp:sp modelId="{3880328B-B05B-45C0-89A9-63E033CFA860}">
      <dsp:nvSpPr>
        <dsp:cNvPr id="0" name=""/>
        <dsp:cNvSpPr/>
      </dsp:nvSpPr>
      <dsp:spPr>
        <a:xfrm>
          <a:off x="1573533" y="1171525"/>
          <a:ext cx="99932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 Planning</a:t>
          </a:r>
        </a:p>
      </dsp:txBody>
      <dsp:txXfrm>
        <a:off x="1573533" y="1171525"/>
        <a:ext cx="999322" cy="499661"/>
      </dsp:txXfrm>
    </dsp:sp>
    <dsp:sp modelId="{3F81985D-6E44-4038-BCE6-82116AEBDC08}">
      <dsp:nvSpPr>
        <dsp:cNvPr id="0" name=""/>
        <dsp:cNvSpPr/>
      </dsp:nvSpPr>
      <dsp:spPr>
        <a:xfrm>
          <a:off x="1768644" y="1917725"/>
          <a:ext cx="1485084"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2.1 </a:t>
          </a:r>
          <a:r>
            <a:rPr lang="en-US" sz="1000" kern="1200"/>
            <a:t>Scope Identification </a:t>
          </a:r>
          <a:endParaRPr lang="en-GB" sz="1000" b="0" kern="1200">
            <a:latin typeface="+mj-lt"/>
            <a:cs typeface="Times New Roman" panose="02020603050405020304" pitchFamily="18" charset="0"/>
          </a:endParaRPr>
        </a:p>
      </dsp:txBody>
      <dsp:txXfrm>
        <a:off x="1768644" y="1917725"/>
        <a:ext cx="1485084" cy="499661"/>
      </dsp:txXfrm>
    </dsp:sp>
    <dsp:sp modelId="{A1BE16C9-977A-4884-8F58-87B447C1D463}">
      <dsp:nvSpPr>
        <dsp:cNvPr id="0" name=""/>
        <dsp:cNvSpPr/>
      </dsp:nvSpPr>
      <dsp:spPr>
        <a:xfrm>
          <a:off x="1768644" y="2696704"/>
          <a:ext cx="1489393"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2.2 Technology selection</a:t>
          </a:r>
        </a:p>
      </dsp:txBody>
      <dsp:txXfrm>
        <a:off x="1768644" y="2696704"/>
        <a:ext cx="1489393" cy="499661"/>
      </dsp:txXfrm>
    </dsp:sp>
    <dsp:sp modelId="{E9C2EBE0-CCFC-402B-B0DB-6C7B3453DDCD}">
      <dsp:nvSpPr>
        <dsp:cNvPr id="0" name=""/>
        <dsp:cNvSpPr/>
      </dsp:nvSpPr>
      <dsp:spPr>
        <a:xfrm>
          <a:off x="1768644" y="3475684"/>
          <a:ext cx="1498278"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2.3 Work breakdown</a:t>
          </a:r>
        </a:p>
      </dsp:txBody>
      <dsp:txXfrm>
        <a:off x="1768644" y="3475684"/>
        <a:ext cx="1498278" cy="499661"/>
      </dsp:txXfrm>
    </dsp:sp>
    <dsp:sp modelId="{D4333132-8395-4D05-B661-D83665DCC578}">
      <dsp:nvSpPr>
        <dsp:cNvPr id="0" name=""/>
        <dsp:cNvSpPr/>
      </dsp:nvSpPr>
      <dsp:spPr>
        <a:xfrm>
          <a:off x="1768644" y="4254664"/>
          <a:ext cx="1498278"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2.4 </a:t>
          </a:r>
          <a:r>
            <a:rPr lang="en-US" sz="1000" kern="1200"/>
            <a:t>Project Proposal Creation </a:t>
          </a:r>
          <a:endParaRPr lang="en-GB" sz="1000" b="0" kern="1200">
            <a:latin typeface="+mj-lt"/>
            <a:cs typeface="Times New Roman" panose="02020603050405020304" pitchFamily="18" charset="0"/>
          </a:endParaRPr>
        </a:p>
      </dsp:txBody>
      <dsp:txXfrm>
        <a:off x="1768644" y="4254664"/>
        <a:ext cx="1498278" cy="499661"/>
      </dsp:txXfrm>
    </dsp:sp>
    <dsp:sp modelId="{FF1E8254-CFB7-4358-9F15-5731CE3A3EAA}">
      <dsp:nvSpPr>
        <dsp:cNvPr id="0" name=""/>
        <dsp:cNvSpPr/>
      </dsp:nvSpPr>
      <dsp:spPr>
        <a:xfrm>
          <a:off x="3298449" y="1160598"/>
          <a:ext cx="1506870"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3. Implementation</a:t>
          </a:r>
        </a:p>
      </dsp:txBody>
      <dsp:txXfrm>
        <a:off x="3298449" y="1160598"/>
        <a:ext cx="1506870" cy="499661"/>
      </dsp:txXfrm>
    </dsp:sp>
    <dsp:sp modelId="{DDBED57F-A1F4-493F-9878-CE704166AC25}">
      <dsp:nvSpPr>
        <dsp:cNvPr id="0" name=""/>
        <dsp:cNvSpPr/>
      </dsp:nvSpPr>
      <dsp:spPr>
        <a:xfrm>
          <a:off x="3574625" y="1917725"/>
          <a:ext cx="1712303"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3.1 </a:t>
          </a:r>
          <a:r>
            <a:rPr lang="en-US" sz="1000" kern="1200" dirty="0"/>
            <a:t>Implement Vehicle detection</a:t>
          </a:r>
          <a:endParaRPr lang="en-GB" sz="1000" b="0" kern="1200" dirty="0">
            <a:latin typeface="+mj-lt"/>
            <a:cs typeface="Times New Roman" panose="02020603050405020304" pitchFamily="18" charset="0"/>
          </a:endParaRPr>
        </a:p>
      </dsp:txBody>
      <dsp:txXfrm>
        <a:off x="3574625" y="1917725"/>
        <a:ext cx="1712303" cy="499661"/>
      </dsp:txXfrm>
    </dsp:sp>
    <dsp:sp modelId="{D174BD96-690F-4821-BDBB-BF1FA0688639}">
      <dsp:nvSpPr>
        <dsp:cNvPr id="0" name=""/>
        <dsp:cNvSpPr/>
      </dsp:nvSpPr>
      <dsp:spPr>
        <a:xfrm>
          <a:off x="3587740" y="2683590"/>
          <a:ext cx="1667452" cy="72623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3.2 </a:t>
          </a:r>
          <a:r>
            <a:rPr lang="en-US" sz="1000" kern="1200" dirty="0"/>
            <a:t>Implement for Identify vehicle number plate.</a:t>
          </a:r>
          <a:endParaRPr lang="en-GB" sz="1000" b="0" kern="1200" dirty="0">
            <a:latin typeface="+mj-lt"/>
            <a:cs typeface="Times New Roman" panose="02020603050405020304" pitchFamily="18" charset="0"/>
          </a:endParaRPr>
        </a:p>
      </dsp:txBody>
      <dsp:txXfrm>
        <a:off x="3587740" y="2683590"/>
        <a:ext cx="1667452" cy="726235"/>
      </dsp:txXfrm>
    </dsp:sp>
    <dsp:sp modelId="{6F0A0EBA-4839-4F14-86ED-8A18487B77A0}">
      <dsp:nvSpPr>
        <dsp:cNvPr id="0" name=""/>
        <dsp:cNvSpPr/>
      </dsp:nvSpPr>
      <dsp:spPr>
        <a:xfrm>
          <a:off x="3600855" y="3676029"/>
          <a:ext cx="163884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3.3 </a:t>
          </a:r>
          <a:r>
            <a:rPr lang="en-US" sz="1000" kern="1200" dirty="0"/>
            <a:t>Implement automatically violation detection</a:t>
          </a:r>
          <a:endParaRPr lang="en-GB" sz="1000" b="0" kern="1200" dirty="0">
            <a:latin typeface="+mj-lt"/>
            <a:cs typeface="Times New Roman" panose="02020603050405020304" pitchFamily="18" charset="0"/>
          </a:endParaRPr>
        </a:p>
      </dsp:txBody>
      <dsp:txXfrm>
        <a:off x="3600855" y="3676029"/>
        <a:ext cx="1638842" cy="499661"/>
      </dsp:txXfrm>
    </dsp:sp>
    <dsp:sp modelId="{08DF8AA8-AB4A-4B9F-AE40-29F04DE306A0}">
      <dsp:nvSpPr>
        <dsp:cNvPr id="0" name=""/>
        <dsp:cNvSpPr/>
      </dsp:nvSpPr>
      <dsp:spPr>
        <a:xfrm>
          <a:off x="3627084" y="4441894"/>
          <a:ext cx="1835921"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3.4 </a:t>
          </a:r>
          <a:r>
            <a:rPr lang="en-US" sz="1000" kern="1200" dirty="0"/>
            <a:t>Implement for notify to the management</a:t>
          </a:r>
          <a:endParaRPr lang="en-GB" sz="1000" b="0" kern="1200" dirty="0">
            <a:latin typeface="+mj-lt"/>
            <a:cs typeface="Times New Roman" panose="02020603050405020304" pitchFamily="18" charset="0"/>
          </a:endParaRPr>
        </a:p>
      </dsp:txBody>
      <dsp:txXfrm>
        <a:off x="3627084" y="4441894"/>
        <a:ext cx="1835921" cy="499661"/>
      </dsp:txXfrm>
    </dsp:sp>
    <dsp:sp modelId="{51F361E6-CBC3-454B-89B2-BA05E77542A0}">
      <dsp:nvSpPr>
        <dsp:cNvPr id="0" name=""/>
        <dsp:cNvSpPr/>
      </dsp:nvSpPr>
      <dsp:spPr>
        <a:xfrm>
          <a:off x="5378455" y="1160598"/>
          <a:ext cx="1189884"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4. Testing</a:t>
          </a:r>
        </a:p>
      </dsp:txBody>
      <dsp:txXfrm>
        <a:off x="5378455" y="1160598"/>
        <a:ext cx="1189884" cy="499661"/>
      </dsp:txXfrm>
    </dsp:sp>
    <dsp:sp modelId="{9FB172D1-CE86-449B-BA7F-A08DDAE45FA2}">
      <dsp:nvSpPr>
        <dsp:cNvPr id="0" name=""/>
        <dsp:cNvSpPr/>
      </dsp:nvSpPr>
      <dsp:spPr>
        <a:xfrm>
          <a:off x="5664953" y="1917725"/>
          <a:ext cx="1585851"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4.1 </a:t>
          </a:r>
          <a:r>
            <a:rPr lang="en-US" sz="1000" kern="1200" dirty="0"/>
            <a:t>Unit Testing</a:t>
          </a:r>
          <a:endParaRPr lang="en-GB" sz="1000" b="0" kern="1200" dirty="0">
            <a:latin typeface="+mj-lt"/>
            <a:cs typeface="Times New Roman" panose="02020603050405020304" pitchFamily="18" charset="0"/>
          </a:endParaRPr>
        </a:p>
      </dsp:txBody>
      <dsp:txXfrm>
        <a:off x="5664953" y="1917725"/>
        <a:ext cx="1585851" cy="499661"/>
      </dsp:txXfrm>
    </dsp:sp>
    <dsp:sp modelId="{604FAC09-CA0C-40C1-85DD-2AA2BF7031BD}">
      <dsp:nvSpPr>
        <dsp:cNvPr id="0" name=""/>
        <dsp:cNvSpPr/>
      </dsp:nvSpPr>
      <dsp:spPr>
        <a:xfrm>
          <a:off x="5658515" y="2683942"/>
          <a:ext cx="161430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4.2 </a:t>
          </a:r>
          <a:r>
            <a:rPr lang="en-US" sz="1000" kern="1200"/>
            <a:t>Integration Testing</a:t>
          </a:r>
          <a:endParaRPr lang="en-GB" sz="1000" b="0" kern="1200">
            <a:latin typeface="+mj-lt"/>
            <a:cs typeface="Times New Roman" panose="02020603050405020304" pitchFamily="18" charset="0"/>
          </a:endParaRPr>
        </a:p>
      </dsp:txBody>
      <dsp:txXfrm>
        <a:off x="5658515" y="2683942"/>
        <a:ext cx="1614302" cy="499661"/>
      </dsp:txXfrm>
    </dsp:sp>
    <dsp:sp modelId="{0CC1FBCD-18C6-4556-8329-658A18514058}">
      <dsp:nvSpPr>
        <dsp:cNvPr id="0" name=""/>
        <dsp:cNvSpPr/>
      </dsp:nvSpPr>
      <dsp:spPr>
        <a:xfrm>
          <a:off x="5669356" y="3475684"/>
          <a:ext cx="1689598"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4.3 </a:t>
          </a:r>
          <a:r>
            <a:rPr lang="en-US" sz="1000" kern="1200"/>
            <a:t>System Testing</a:t>
          </a:r>
          <a:endParaRPr lang="en-GB" sz="1000" b="0" kern="1200">
            <a:latin typeface="+mj-lt"/>
            <a:cs typeface="Times New Roman" panose="02020603050405020304" pitchFamily="18" charset="0"/>
          </a:endParaRPr>
        </a:p>
      </dsp:txBody>
      <dsp:txXfrm>
        <a:off x="5669356" y="3475684"/>
        <a:ext cx="1689598" cy="499661"/>
      </dsp:txXfrm>
    </dsp:sp>
    <dsp:sp modelId="{75C00297-C31B-4AE8-93E1-92C4F5D11EEC}">
      <dsp:nvSpPr>
        <dsp:cNvPr id="0" name=""/>
        <dsp:cNvSpPr/>
      </dsp:nvSpPr>
      <dsp:spPr>
        <a:xfrm>
          <a:off x="7360151" y="1171525"/>
          <a:ext cx="999322"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5. Finalize</a:t>
          </a:r>
        </a:p>
      </dsp:txBody>
      <dsp:txXfrm>
        <a:off x="7360151" y="1171525"/>
        <a:ext cx="999322" cy="499661"/>
      </dsp:txXfrm>
    </dsp:sp>
    <dsp:sp modelId="{262B41D6-B6B4-4869-90DF-28D0236B2D77}">
      <dsp:nvSpPr>
        <dsp:cNvPr id="0" name=""/>
        <dsp:cNvSpPr/>
      </dsp:nvSpPr>
      <dsp:spPr>
        <a:xfrm>
          <a:off x="7522555" y="1917725"/>
          <a:ext cx="1572138" cy="4996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5.1 Research Paper and Final Report </a:t>
          </a:r>
          <a:endParaRPr lang="en-GB" sz="1000" b="0" kern="1200">
            <a:latin typeface="+mj-lt"/>
            <a:cs typeface="Times New Roman" panose="02020603050405020304" pitchFamily="18" charset="0"/>
          </a:endParaRPr>
        </a:p>
      </dsp:txBody>
      <dsp:txXfrm>
        <a:off x="7522555" y="1917725"/>
        <a:ext cx="1572138" cy="4996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5A39E-3A9A-435F-8B74-29A8D1D83D23}">
      <dsp:nvSpPr>
        <dsp:cNvPr id="0" name=""/>
        <dsp:cNvSpPr/>
      </dsp:nvSpPr>
      <dsp:spPr>
        <a:xfrm>
          <a:off x="6351777" y="954515"/>
          <a:ext cx="91440" cy="345565"/>
        </a:xfrm>
        <a:custGeom>
          <a:avLst/>
          <a:gdLst/>
          <a:ahLst/>
          <a:cxnLst/>
          <a:rect l="0" t="0" r="0" b="0"/>
          <a:pathLst>
            <a:path>
              <a:moveTo>
                <a:pt x="45720" y="0"/>
              </a:moveTo>
              <a:lnTo>
                <a:pt x="45720" y="345565"/>
              </a:lnTo>
              <a:lnTo>
                <a:pt x="89211" y="345565"/>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98800A-1F2F-4009-8FB7-BC82D8CA8414}">
      <dsp:nvSpPr>
        <dsp:cNvPr id="0" name=""/>
        <dsp:cNvSpPr/>
      </dsp:nvSpPr>
      <dsp:spPr>
        <a:xfrm>
          <a:off x="3904642" y="389379"/>
          <a:ext cx="2771140" cy="217278"/>
        </a:xfrm>
        <a:custGeom>
          <a:avLst/>
          <a:gdLst/>
          <a:ahLst/>
          <a:cxnLst/>
          <a:rect l="0" t="0" r="0" b="0"/>
          <a:pathLst>
            <a:path>
              <a:moveTo>
                <a:pt x="0" y="0"/>
              </a:moveTo>
              <a:lnTo>
                <a:pt x="0" y="120049"/>
              </a:lnTo>
              <a:lnTo>
                <a:pt x="2771140" y="120049"/>
              </a:lnTo>
              <a:lnTo>
                <a:pt x="2771140" y="21727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77B1C-6080-4896-AFD5-A1430D373764}">
      <dsp:nvSpPr>
        <dsp:cNvPr id="0" name=""/>
        <dsp:cNvSpPr/>
      </dsp:nvSpPr>
      <dsp:spPr>
        <a:xfrm>
          <a:off x="5031133" y="946908"/>
          <a:ext cx="119682" cy="1437803"/>
        </a:xfrm>
        <a:custGeom>
          <a:avLst/>
          <a:gdLst/>
          <a:ahLst/>
          <a:cxnLst/>
          <a:rect l="0" t="0" r="0" b="0"/>
          <a:pathLst>
            <a:path>
              <a:moveTo>
                <a:pt x="0" y="0"/>
              </a:moveTo>
              <a:lnTo>
                <a:pt x="0" y="1437803"/>
              </a:lnTo>
              <a:lnTo>
                <a:pt x="119682" y="143780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7B6C20-B473-4D40-8CF4-D67FC7592113}">
      <dsp:nvSpPr>
        <dsp:cNvPr id="0" name=""/>
        <dsp:cNvSpPr/>
      </dsp:nvSpPr>
      <dsp:spPr>
        <a:xfrm>
          <a:off x="5031133" y="946908"/>
          <a:ext cx="112135" cy="886603"/>
        </a:xfrm>
        <a:custGeom>
          <a:avLst/>
          <a:gdLst/>
          <a:ahLst/>
          <a:cxnLst/>
          <a:rect l="0" t="0" r="0" b="0"/>
          <a:pathLst>
            <a:path>
              <a:moveTo>
                <a:pt x="0" y="0"/>
              </a:moveTo>
              <a:lnTo>
                <a:pt x="0" y="886603"/>
              </a:lnTo>
              <a:lnTo>
                <a:pt x="112135" y="88660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1B2D4-CA1D-4B3E-BDE8-4248035099A6}">
      <dsp:nvSpPr>
        <dsp:cNvPr id="0" name=""/>
        <dsp:cNvSpPr/>
      </dsp:nvSpPr>
      <dsp:spPr>
        <a:xfrm>
          <a:off x="5031133" y="946908"/>
          <a:ext cx="116617" cy="353172"/>
        </a:xfrm>
        <a:custGeom>
          <a:avLst/>
          <a:gdLst/>
          <a:ahLst/>
          <a:cxnLst/>
          <a:rect l="0" t="0" r="0" b="0"/>
          <a:pathLst>
            <a:path>
              <a:moveTo>
                <a:pt x="0" y="0"/>
              </a:moveTo>
              <a:lnTo>
                <a:pt x="0" y="353172"/>
              </a:lnTo>
              <a:lnTo>
                <a:pt x="116617" y="35317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F4C0F7-08C7-42C2-8D4F-49D5F4880D63}">
      <dsp:nvSpPr>
        <dsp:cNvPr id="0" name=""/>
        <dsp:cNvSpPr/>
      </dsp:nvSpPr>
      <dsp:spPr>
        <a:xfrm>
          <a:off x="3904642" y="389379"/>
          <a:ext cx="1457843" cy="209671"/>
        </a:xfrm>
        <a:custGeom>
          <a:avLst/>
          <a:gdLst/>
          <a:ahLst/>
          <a:cxnLst/>
          <a:rect l="0" t="0" r="0" b="0"/>
          <a:pathLst>
            <a:path>
              <a:moveTo>
                <a:pt x="0" y="0"/>
              </a:moveTo>
              <a:lnTo>
                <a:pt x="0" y="112442"/>
              </a:lnTo>
              <a:lnTo>
                <a:pt x="1457843" y="112442"/>
              </a:lnTo>
              <a:lnTo>
                <a:pt x="1457843" y="20967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677C13-8D96-4947-8D8E-8B286A02D114}">
      <dsp:nvSpPr>
        <dsp:cNvPr id="0" name=""/>
        <dsp:cNvSpPr/>
      </dsp:nvSpPr>
      <dsp:spPr>
        <a:xfrm>
          <a:off x="3244734" y="946908"/>
          <a:ext cx="138691" cy="3767589"/>
        </a:xfrm>
        <a:custGeom>
          <a:avLst/>
          <a:gdLst/>
          <a:ahLst/>
          <a:cxnLst/>
          <a:rect l="0" t="0" r="0" b="0"/>
          <a:pathLst>
            <a:path>
              <a:moveTo>
                <a:pt x="0" y="0"/>
              </a:moveTo>
              <a:lnTo>
                <a:pt x="0" y="3767589"/>
              </a:lnTo>
              <a:lnTo>
                <a:pt x="138691" y="376758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08ADE-0F43-41F8-A732-19C278285A30}">
      <dsp:nvSpPr>
        <dsp:cNvPr id="0" name=""/>
        <dsp:cNvSpPr/>
      </dsp:nvSpPr>
      <dsp:spPr>
        <a:xfrm>
          <a:off x="3244734" y="946908"/>
          <a:ext cx="150812" cy="3128309"/>
        </a:xfrm>
        <a:custGeom>
          <a:avLst/>
          <a:gdLst/>
          <a:ahLst/>
          <a:cxnLst/>
          <a:rect l="0" t="0" r="0" b="0"/>
          <a:pathLst>
            <a:path>
              <a:moveTo>
                <a:pt x="0" y="0"/>
              </a:moveTo>
              <a:lnTo>
                <a:pt x="0" y="3128309"/>
              </a:lnTo>
              <a:lnTo>
                <a:pt x="150812" y="312830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80964-4277-4591-A39D-CE6D8D1A0F71}">
      <dsp:nvSpPr>
        <dsp:cNvPr id="0" name=""/>
        <dsp:cNvSpPr/>
      </dsp:nvSpPr>
      <dsp:spPr>
        <a:xfrm>
          <a:off x="3244734" y="946908"/>
          <a:ext cx="123884" cy="2357070"/>
        </a:xfrm>
        <a:custGeom>
          <a:avLst/>
          <a:gdLst/>
          <a:ahLst/>
          <a:cxnLst/>
          <a:rect l="0" t="0" r="0" b="0"/>
          <a:pathLst>
            <a:path>
              <a:moveTo>
                <a:pt x="0" y="0"/>
              </a:moveTo>
              <a:lnTo>
                <a:pt x="0" y="2357070"/>
              </a:lnTo>
              <a:lnTo>
                <a:pt x="123884" y="2357070"/>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9F1A0-EA8F-47E2-8CEA-49CAA403F236}">
      <dsp:nvSpPr>
        <dsp:cNvPr id="0" name=""/>
        <dsp:cNvSpPr/>
      </dsp:nvSpPr>
      <dsp:spPr>
        <a:xfrm>
          <a:off x="3244734" y="946908"/>
          <a:ext cx="105624" cy="1641442"/>
        </a:xfrm>
        <a:custGeom>
          <a:avLst/>
          <a:gdLst/>
          <a:ahLst/>
          <a:cxnLst/>
          <a:rect l="0" t="0" r="0" b="0"/>
          <a:pathLst>
            <a:path>
              <a:moveTo>
                <a:pt x="0" y="0"/>
              </a:moveTo>
              <a:lnTo>
                <a:pt x="0" y="1641442"/>
              </a:lnTo>
              <a:lnTo>
                <a:pt x="105624" y="164144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ECF9CE-5697-4B43-90A8-F604679FDC3F}">
      <dsp:nvSpPr>
        <dsp:cNvPr id="0" name=""/>
        <dsp:cNvSpPr/>
      </dsp:nvSpPr>
      <dsp:spPr>
        <a:xfrm>
          <a:off x="3244734" y="946908"/>
          <a:ext cx="96494" cy="1021496"/>
        </a:xfrm>
        <a:custGeom>
          <a:avLst/>
          <a:gdLst/>
          <a:ahLst/>
          <a:cxnLst/>
          <a:rect l="0" t="0" r="0" b="0"/>
          <a:pathLst>
            <a:path>
              <a:moveTo>
                <a:pt x="0" y="0"/>
              </a:moveTo>
              <a:lnTo>
                <a:pt x="0" y="1021496"/>
              </a:lnTo>
              <a:lnTo>
                <a:pt x="96494" y="102149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7885B-F21B-4894-8D06-09F52E97128D}">
      <dsp:nvSpPr>
        <dsp:cNvPr id="0" name=""/>
        <dsp:cNvSpPr/>
      </dsp:nvSpPr>
      <dsp:spPr>
        <a:xfrm>
          <a:off x="3199014" y="946908"/>
          <a:ext cx="91440" cy="420742"/>
        </a:xfrm>
        <a:custGeom>
          <a:avLst/>
          <a:gdLst/>
          <a:ahLst/>
          <a:cxnLst/>
          <a:rect l="0" t="0" r="0" b="0"/>
          <a:pathLst>
            <a:path>
              <a:moveTo>
                <a:pt x="45720" y="0"/>
              </a:moveTo>
              <a:lnTo>
                <a:pt x="45720" y="420742"/>
              </a:lnTo>
              <a:lnTo>
                <a:pt x="133083" y="42074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CF781-E6FE-49E1-B940-C41E2C7A0A96}">
      <dsp:nvSpPr>
        <dsp:cNvPr id="0" name=""/>
        <dsp:cNvSpPr/>
      </dsp:nvSpPr>
      <dsp:spPr>
        <a:xfrm>
          <a:off x="3664359" y="389379"/>
          <a:ext cx="240282" cy="209671"/>
        </a:xfrm>
        <a:custGeom>
          <a:avLst/>
          <a:gdLst/>
          <a:ahLst/>
          <a:cxnLst/>
          <a:rect l="0" t="0" r="0" b="0"/>
          <a:pathLst>
            <a:path>
              <a:moveTo>
                <a:pt x="240282" y="0"/>
              </a:moveTo>
              <a:lnTo>
                <a:pt x="240282" y="112442"/>
              </a:lnTo>
              <a:lnTo>
                <a:pt x="0" y="112442"/>
              </a:lnTo>
              <a:lnTo>
                <a:pt x="0" y="20967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9FAB27-84C3-48C0-8B30-3D95762F1750}">
      <dsp:nvSpPr>
        <dsp:cNvPr id="0" name=""/>
        <dsp:cNvSpPr/>
      </dsp:nvSpPr>
      <dsp:spPr>
        <a:xfrm>
          <a:off x="1962816" y="954515"/>
          <a:ext cx="91440" cy="1972511"/>
        </a:xfrm>
        <a:custGeom>
          <a:avLst/>
          <a:gdLst/>
          <a:ahLst/>
          <a:cxnLst/>
          <a:rect l="0" t="0" r="0" b="0"/>
          <a:pathLst>
            <a:path>
              <a:moveTo>
                <a:pt x="45720" y="0"/>
              </a:moveTo>
              <a:lnTo>
                <a:pt x="45720" y="1972511"/>
              </a:lnTo>
              <a:lnTo>
                <a:pt x="111981" y="1972511"/>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6DBF5-9F50-4E00-9973-3DB1D7630AA7}">
      <dsp:nvSpPr>
        <dsp:cNvPr id="0" name=""/>
        <dsp:cNvSpPr/>
      </dsp:nvSpPr>
      <dsp:spPr>
        <a:xfrm>
          <a:off x="1962816" y="954515"/>
          <a:ext cx="91440" cy="1430196"/>
        </a:xfrm>
        <a:custGeom>
          <a:avLst/>
          <a:gdLst/>
          <a:ahLst/>
          <a:cxnLst/>
          <a:rect l="0" t="0" r="0" b="0"/>
          <a:pathLst>
            <a:path>
              <a:moveTo>
                <a:pt x="45720" y="0"/>
              </a:moveTo>
              <a:lnTo>
                <a:pt x="45720" y="1430196"/>
              </a:lnTo>
              <a:lnTo>
                <a:pt x="111981" y="143019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C30E5-42DA-44F2-9122-F587C6B5176E}">
      <dsp:nvSpPr>
        <dsp:cNvPr id="0" name=""/>
        <dsp:cNvSpPr/>
      </dsp:nvSpPr>
      <dsp:spPr>
        <a:xfrm>
          <a:off x="1962816" y="954515"/>
          <a:ext cx="91440" cy="887880"/>
        </a:xfrm>
        <a:custGeom>
          <a:avLst/>
          <a:gdLst/>
          <a:ahLst/>
          <a:cxnLst/>
          <a:rect l="0" t="0" r="0" b="0"/>
          <a:pathLst>
            <a:path>
              <a:moveTo>
                <a:pt x="45720" y="0"/>
              </a:moveTo>
              <a:lnTo>
                <a:pt x="45720" y="887880"/>
              </a:lnTo>
              <a:lnTo>
                <a:pt x="111981" y="887880"/>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67853-1668-4FF3-9C5D-B5196C5A4E4D}">
      <dsp:nvSpPr>
        <dsp:cNvPr id="0" name=""/>
        <dsp:cNvSpPr/>
      </dsp:nvSpPr>
      <dsp:spPr>
        <a:xfrm>
          <a:off x="1962816" y="954515"/>
          <a:ext cx="91440" cy="345565"/>
        </a:xfrm>
        <a:custGeom>
          <a:avLst/>
          <a:gdLst/>
          <a:ahLst/>
          <a:cxnLst/>
          <a:rect l="0" t="0" r="0" b="0"/>
          <a:pathLst>
            <a:path>
              <a:moveTo>
                <a:pt x="45720" y="0"/>
              </a:moveTo>
              <a:lnTo>
                <a:pt x="45720" y="345565"/>
              </a:lnTo>
              <a:lnTo>
                <a:pt x="111981" y="345565"/>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550FBB-B445-414E-B2F2-4A568640EA29}">
      <dsp:nvSpPr>
        <dsp:cNvPr id="0" name=""/>
        <dsp:cNvSpPr/>
      </dsp:nvSpPr>
      <dsp:spPr>
        <a:xfrm>
          <a:off x="2286821" y="389379"/>
          <a:ext cx="1617820" cy="217278"/>
        </a:xfrm>
        <a:custGeom>
          <a:avLst/>
          <a:gdLst/>
          <a:ahLst/>
          <a:cxnLst/>
          <a:rect l="0" t="0" r="0" b="0"/>
          <a:pathLst>
            <a:path>
              <a:moveTo>
                <a:pt x="1617820" y="0"/>
              </a:moveTo>
              <a:lnTo>
                <a:pt x="1617820" y="120049"/>
              </a:lnTo>
              <a:lnTo>
                <a:pt x="0" y="120049"/>
              </a:lnTo>
              <a:lnTo>
                <a:pt x="0" y="21727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B5F560-65DF-4D4F-A3F7-A4A0ACBB534B}">
      <dsp:nvSpPr>
        <dsp:cNvPr id="0" name=""/>
        <dsp:cNvSpPr/>
      </dsp:nvSpPr>
      <dsp:spPr>
        <a:xfrm>
          <a:off x="841121" y="946908"/>
          <a:ext cx="126117" cy="1422589"/>
        </a:xfrm>
        <a:custGeom>
          <a:avLst/>
          <a:gdLst/>
          <a:ahLst/>
          <a:cxnLst/>
          <a:rect l="0" t="0" r="0" b="0"/>
          <a:pathLst>
            <a:path>
              <a:moveTo>
                <a:pt x="0" y="0"/>
              </a:moveTo>
              <a:lnTo>
                <a:pt x="0" y="1422589"/>
              </a:lnTo>
              <a:lnTo>
                <a:pt x="126117" y="1422589"/>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5EC9AE-4B29-4D81-8187-679F2743C631}">
      <dsp:nvSpPr>
        <dsp:cNvPr id="0" name=""/>
        <dsp:cNvSpPr/>
      </dsp:nvSpPr>
      <dsp:spPr>
        <a:xfrm>
          <a:off x="841121" y="946908"/>
          <a:ext cx="126108" cy="887880"/>
        </a:xfrm>
        <a:custGeom>
          <a:avLst/>
          <a:gdLst/>
          <a:ahLst/>
          <a:cxnLst/>
          <a:rect l="0" t="0" r="0" b="0"/>
          <a:pathLst>
            <a:path>
              <a:moveTo>
                <a:pt x="0" y="0"/>
              </a:moveTo>
              <a:lnTo>
                <a:pt x="0" y="887880"/>
              </a:lnTo>
              <a:lnTo>
                <a:pt x="126108" y="887880"/>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C02508-7AC4-4081-9903-04BE673DFFB8}">
      <dsp:nvSpPr>
        <dsp:cNvPr id="0" name=""/>
        <dsp:cNvSpPr/>
      </dsp:nvSpPr>
      <dsp:spPr>
        <a:xfrm>
          <a:off x="841121" y="946908"/>
          <a:ext cx="110903" cy="353172"/>
        </a:xfrm>
        <a:custGeom>
          <a:avLst/>
          <a:gdLst/>
          <a:ahLst/>
          <a:cxnLst/>
          <a:rect l="0" t="0" r="0" b="0"/>
          <a:pathLst>
            <a:path>
              <a:moveTo>
                <a:pt x="0" y="0"/>
              </a:moveTo>
              <a:lnTo>
                <a:pt x="0" y="353172"/>
              </a:lnTo>
              <a:lnTo>
                <a:pt x="110903" y="353172"/>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603546-28E0-4186-9B56-E8CA45329FF7}">
      <dsp:nvSpPr>
        <dsp:cNvPr id="0" name=""/>
        <dsp:cNvSpPr/>
      </dsp:nvSpPr>
      <dsp:spPr>
        <a:xfrm>
          <a:off x="1119407" y="389379"/>
          <a:ext cx="2785234" cy="209671"/>
        </a:xfrm>
        <a:custGeom>
          <a:avLst/>
          <a:gdLst/>
          <a:ahLst/>
          <a:cxnLst/>
          <a:rect l="0" t="0" r="0" b="0"/>
          <a:pathLst>
            <a:path>
              <a:moveTo>
                <a:pt x="2785234" y="0"/>
              </a:moveTo>
              <a:lnTo>
                <a:pt x="2785234" y="112442"/>
              </a:lnTo>
              <a:lnTo>
                <a:pt x="0" y="112442"/>
              </a:lnTo>
              <a:lnTo>
                <a:pt x="0" y="20967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26651C-180E-45D8-8637-6AA677425AD1}">
      <dsp:nvSpPr>
        <dsp:cNvPr id="0" name=""/>
        <dsp:cNvSpPr/>
      </dsp:nvSpPr>
      <dsp:spPr>
        <a:xfrm>
          <a:off x="2927440" y="2385"/>
          <a:ext cx="1954403" cy="386994"/>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kern="1200" dirty="0">
              <a:latin typeface="+mj-lt"/>
              <a:cs typeface="Times New Roman" panose="02020603050405020304" pitchFamily="18" charset="0"/>
            </a:rPr>
            <a:t>Speed Violation Detecting System</a:t>
          </a:r>
        </a:p>
      </dsp:txBody>
      <dsp:txXfrm>
        <a:off x="2927440" y="2385"/>
        <a:ext cx="1954403" cy="386994"/>
      </dsp:txXfrm>
    </dsp:sp>
    <dsp:sp modelId="{C6381F6B-7861-4B8A-A7A3-7BEAF6F56C2B}">
      <dsp:nvSpPr>
        <dsp:cNvPr id="0" name=""/>
        <dsp:cNvSpPr/>
      </dsp:nvSpPr>
      <dsp:spPr>
        <a:xfrm>
          <a:off x="771550" y="599051"/>
          <a:ext cx="695714"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 Initiation</a:t>
          </a:r>
        </a:p>
      </dsp:txBody>
      <dsp:txXfrm>
        <a:off x="771550" y="599051"/>
        <a:ext cx="695714" cy="347857"/>
      </dsp:txXfrm>
    </dsp:sp>
    <dsp:sp modelId="{59CD2FCB-BC12-4983-9423-15B759AF811B}">
      <dsp:nvSpPr>
        <dsp:cNvPr id="0" name=""/>
        <dsp:cNvSpPr/>
      </dsp:nvSpPr>
      <dsp:spPr>
        <a:xfrm>
          <a:off x="952025" y="1126152"/>
          <a:ext cx="94311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1.1 Research on the domain</a:t>
          </a:r>
        </a:p>
      </dsp:txBody>
      <dsp:txXfrm>
        <a:off x="952025" y="1126152"/>
        <a:ext cx="943111" cy="347857"/>
      </dsp:txXfrm>
    </dsp:sp>
    <dsp:sp modelId="{259BA1AB-0A32-47B1-B795-929189191D1E}">
      <dsp:nvSpPr>
        <dsp:cNvPr id="0" name=""/>
        <dsp:cNvSpPr/>
      </dsp:nvSpPr>
      <dsp:spPr>
        <a:xfrm>
          <a:off x="967230" y="1660861"/>
          <a:ext cx="94311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1.2 Requirement gathering</a:t>
          </a:r>
        </a:p>
      </dsp:txBody>
      <dsp:txXfrm>
        <a:off x="967230" y="1660861"/>
        <a:ext cx="943111" cy="347857"/>
      </dsp:txXfrm>
    </dsp:sp>
    <dsp:sp modelId="{05CD4E52-8EEC-4F84-8343-B89FDFF5E317}">
      <dsp:nvSpPr>
        <dsp:cNvPr id="0" name=""/>
        <dsp:cNvSpPr/>
      </dsp:nvSpPr>
      <dsp:spPr>
        <a:xfrm>
          <a:off x="967239" y="2195569"/>
          <a:ext cx="929397"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1.3 Feasibility Study</a:t>
          </a:r>
        </a:p>
      </dsp:txBody>
      <dsp:txXfrm>
        <a:off x="967239" y="2195569"/>
        <a:ext cx="929397" cy="347857"/>
      </dsp:txXfrm>
    </dsp:sp>
    <dsp:sp modelId="{3880328B-B05B-45C0-89A9-63E033CFA860}">
      <dsp:nvSpPr>
        <dsp:cNvPr id="0" name=""/>
        <dsp:cNvSpPr/>
      </dsp:nvSpPr>
      <dsp:spPr>
        <a:xfrm>
          <a:off x="1938964" y="606658"/>
          <a:ext cx="695714"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 Planning</a:t>
          </a:r>
        </a:p>
      </dsp:txBody>
      <dsp:txXfrm>
        <a:off x="1938964" y="606658"/>
        <a:ext cx="695714" cy="347857"/>
      </dsp:txXfrm>
    </dsp:sp>
    <dsp:sp modelId="{3F81985D-6E44-4038-BCE6-82116AEBDC08}">
      <dsp:nvSpPr>
        <dsp:cNvPr id="0" name=""/>
        <dsp:cNvSpPr/>
      </dsp:nvSpPr>
      <dsp:spPr>
        <a:xfrm>
          <a:off x="2074798" y="1126152"/>
          <a:ext cx="1033895"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2.1 Scope selection</a:t>
          </a:r>
        </a:p>
      </dsp:txBody>
      <dsp:txXfrm>
        <a:off x="2074798" y="1126152"/>
        <a:ext cx="1033895" cy="347857"/>
      </dsp:txXfrm>
    </dsp:sp>
    <dsp:sp modelId="{A1BE16C9-977A-4884-8F58-87B447C1D463}">
      <dsp:nvSpPr>
        <dsp:cNvPr id="0" name=""/>
        <dsp:cNvSpPr/>
      </dsp:nvSpPr>
      <dsp:spPr>
        <a:xfrm>
          <a:off x="2074798" y="1668468"/>
          <a:ext cx="1036895"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2.2 Technology selection</a:t>
          </a:r>
        </a:p>
      </dsp:txBody>
      <dsp:txXfrm>
        <a:off x="2074798" y="1668468"/>
        <a:ext cx="1036895" cy="347857"/>
      </dsp:txXfrm>
    </dsp:sp>
    <dsp:sp modelId="{E9C2EBE0-CCFC-402B-B0DB-6C7B3453DDCD}">
      <dsp:nvSpPr>
        <dsp:cNvPr id="0" name=""/>
        <dsp:cNvSpPr/>
      </dsp:nvSpPr>
      <dsp:spPr>
        <a:xfrm>
          <a:off x="2074798" y="2210783"/>
          <a:ext cx="104308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2.3 Work breakdown</a:t>
          </a:r>
        </a:p>
      </dsp:txBody>
      <dsp:txXfrm>
        <a:off x="2074798" y="2210783"/>
        <a:ext cx="1043081" cy="347857"/>
      </dsp:txXfrm>
    </dsp:sp>
    <dsp:sp modelId="{D4333132-8395-4D05-B661-D83665DCC578}">
      <dsp:nvSpPr>
        <dsp:cNvPr id="0" name=""/>
        <dsp:cNvSpPr/>
      </dsp:nvSpPr>
      <dsp:spPr>
        <a:xfrm>
          <a:off x="2074798" y="2753098"/>
          <a:ext cx="104308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2.4 Project proposal development</a:t>
          </a:r>
        </a:p>
      </dsp:txBody>
      <dsp:txXfrm>
        <a:off x="2074798" y="2753098"/>
        <a:ext cx="1043081" cy="347857"/>
      </dsp:txXfrm>
    </dsp:sp>
    <dsp:sp modelId="{FF1E8254-CFB7-4358-9F15-5731CE3A3EAA}">
      <dsp:nvSpPr>
        <dsp:cNvPr id="0" name=""/>
        <dsp:cNvSpPr/>
      </dsp:nvSpPr>
      <dsp:spPr>
        <a:xfrm>
          <a:off x="3139827" y="599051"/>
          <a:ext cx="1049063"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3. Implementation</a:t>
          </a:r>
        </a:p>
      </dsp:txBody>
      <dsp:txXfrm>
        <a:off x="3139827" y="599051"/>
        <a:ext cx="1049063" cy="347857"/>
      </dsp:txXfrm>
    </dsp:sp>
    <dsp:sp modelId="{DDBED57F-A1F4-493F-9878-CE704166AC25}">
      <dsp:nvSpPr>
        <dsp:cNvPr id="0" name=""/>
        <dsp:cNvSpPr/>
      </dsp:nvSpPr>
      <dsp:spPr>
        <a:xfrm>
          <a:off x="3332097" y="1126152"/>
          <a:ext cx="1370242" cy="482996"/>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3.1 Data collection (CCTV Videos) and Extracting Frames</a:t>
          </a:r>
        </a:p>
      </dsp:txBody>
      <dsp:txXfrm>
        <a:off x="3332097" y="1126152"/>
        <a:ext cx="1370242" cy="482996"/>
      </dsp:txXfrm>
    </dsp:sp>
    <dsp:sp modelId="{D174BD96-690F-4821-BDBB-BF1FA0688639}">
      <dsp:nvSpPr>
        <dsp:cNvPr id="0" name=""/>
        <dsp:cNvSpPr/>
      </dsp:nvSpPr>
      <dsp:spPr>
        <a:xfrm>
          <a:off x="3341228" y="1794476"/>
          <a:ext cx="1160858"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3.2 Detecting the vehicles</a:t>
          </a:r>
        </a:p>
      </dsp:txBody>
      <dsp:txXfrm>
        <a:off x="3341228" y="1794476"/>
        <a:ext cx="1160858" cy="347857"/>
      </dsp:txXfrm>
    </dsp:sp>
    <dsp:sp modelId="{6F0A0EBA-4839-4F14-86ED-8A18487B77A0}">
      <dsp:nvSpPr>
        <dsp:cNvPr id="0" name=""/>
        <dsp:cNvSpPr/>
      </dsp:nvSpPr>
      <dsp:spPr>
        <a:xfrm>
          <a:off x="3350358" y="2327661"/>
          <a:ext cx="1552477" cy="521378"/>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3.3 Calculating speeds and detecting over speed driving vehicles</a:t>
          </a:r>
        </a:p>
      </dsp:txBody>
      <dsp:txXfrm>
        <a:off x="3350358" y="2327661"/>
        <a:ext cx="1552477" cy="521378"/>
      </dsp:txXfrm>
    </dsp:sp>
    <dsp:sp modelId="{08DF8AA8-AB4A-4B9F-AE40-29F04DE306A0}">
      <dsp:nvSpPr>
        <dsp:cNvPr id="0" name=""/>
        <dsp:cNvSpPr/>
      </dsp:nvSpPr>
      <dsp:spPr>
        <a:xfrm>
          <a:off x="3368619" y="3034368"/>
          <a:ext cx="1859878" cy="539222"/>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3.4 Recognize license plate numbers of over speed driving vehicles</a:t>
          </a:r>
        </a:p>
      </dsp:txBody>
      <dsp:txXfrm>
        <a:off x="3368619" y="3034368"/>
        <a:ext cx="1859878" cy="539222"/>
      </dsp:txXfrm>
    </dsp:sp>
    <dsp:sp modelId="{B44EE95E-EC91-4C4B-A23D-A6F876EA2CEA}">
      <dsp:nvSpPr>
        <dsp:cNvPr id="0" name=""/>
        <dsp:cNvSpPr/>
      </dsp:nvSpPr>
      <dsp:spPr>
        <a:xfrm>
          <a:off x="3395546" y="3795439"/>
          <a:ext cx="1709627" cy="5595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3.5 Embedding the speeds beside the vehicles in the video</a:t>
          </a:r>
        </a:p>
      </dsp:txBody>
      <dsp:txXfrm>
        <a:off x="3395546" y="3795439"/>
        <a:ext cx="1709627" cy="559557"/>
      </dsp:txXfrm>
    </dsp:sp>
    <dsp:sp modelId="{A994CB9F-AD8F-4AB3-A2FD-419658D1DC5F}">
      <dsp:nvSpPr>
        <dsp:cNvPr id="0" name=""/>
        <dsp:cNvSpPr/>
      </dsp:nvSpPr>
      <dsp:spPr>
        <a:xfrm>
          <a:off x="3383425" y="4540569"/>
          <a:ext cx="1999647"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mj-lt"/>
              <a:cs typeface="Times New Roman" panose="02020603050405020304" pitchFamily="18" charset="0"/>
            </a:rPr>
            <a:t>3.6 Inform to the officer</a:t>
          </a:r>
        </a:p>
      </dsp:txBody>
      <dsp:txXfrm>
        <a:off x="3383425" y="4540569"/>
        <a:ext cx="1999647" cy="347857"/>
      </dsp:txXfrm>
    </dsp:sp>
    <dsp:sp modelId="{51F361E6-CBC3-454B-89B2-BA05E77542A0}">
      <dsp:nvSpPr>
        <dsp:cNvPr id="0" name=""/>
        <dsp:cNvSpPr/>
      </dsp:nvSpPr>
      <dsp:spPr>
        <a:xfrm>
          <a:off x="4948295" y="599051"/>
          <a:ext cx="828381"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 Testing</a:t>
          </a:r>
        </a:p>
      </dsp:txBody>
      <dsp:txXfrm>
        <a:off x="4948295" y="599051"/>
        <a:ext cx="828381" cy="347857"/>
      </dsp:txXfrm>
    </dsp:sp>
    <dsp:sp modelId="{9FB172D1-CE86-449B-BA7F-A08DDAE45FA2}">
      <dsp:nvSpPr>
        <dsp:cNvPr id="0" name=""/>
        <dsp:cNvSpPr/>
      </dsp:nvSpPr>
      <dsp:spPr>
        <a:xfrm>
          <a:off x="5147751" y="1126152"/>
          <a:ext cx="1104048"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4.1 Unit testing</a:t>
          </a:r>
        </a:p>
      </dsp:txBody>
      <dsp:txXfrm>
        <a:off x="5147751" y="1126152"/>
        <a:ext cx="1104048" cy="347857"/>
      </dsp:txXfrm>
    </dsp:sp>
    <dsp:sp modelId="{604FAC09-CA0C-40C1-85DD-2AA2BF7031BD}">
      <dsp:nvSpPr>
        <dsp:cNvPr id="0" name=""/>
        <dsp:cNvSpPr/>
      </dsp:nvSpPr>
      <dsp:spPr>
        <a:xfrm>
          <a:off x="5143269" y="1659583"/>
          <a:ext cx="1123855"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4.2 Integration testing</a:t>
          </a:r>
        </a:p>
      </dsp:txBody>
      <dsp:txXfrm>
        <a:off x="5143269" y="1659583"/>
        <a:ext cx="1123855" cy="347857"/>
      </dsp:txXfrm>
    </dsp:sp>
    <dsp:sp modelId="{0CC1FBCD-18C6-4556-8329-658A18514058}">
      <dsp:nvSpPr>
        <dsp:cNvPr id="0" name=""/>
        <dsp:cNvSpPr/>
      </dsp:nvSpPr>
      <dsp:spPr>
        <a:xfrm>
          <a:off x="5150816" y="2210783"/>
          <a:ext cx="1176275"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4.3 System testing</a:t>
          </a:r>
        </a:p>
      </dsp:txBody>
      <dsp:txXfrm>
        <a:off x="5150816" y="2210783"/>
        <a:ext cx="1176275" cy="347857"/>
      </dsp:txXfrm>
    </dsp:sp>
    <dsp:sp modelId="{75C00297-C31B-4AE8-93E1-92C4F5D11EEC}">
      <dsp:nvSpPr>
        <dsp:cNvPr id="0" name=""/>
        <dsp:cNvSpPr/>
      </dsp:nvSpPr>
      <dsp:spPr>
        <a:xfrm>
          <a:off x="6327925" y="606658"/>
          <a:ext cx="695714" cy="347857"/>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5. Finalize</a:t>
          </a:r>
        </a:p>
      </dsp:txBody>
      <dsp:txXfrm>
        <a:off x="6327925" y="606658"/>
        <a:ext cx="695714" cy="347857"/>
      </dsp:txXfrm>
    </dsp:sp>
    <dsp:sp modelId="{262B41D6-B6B4-4869-90DF-28D0236B2D77}">
      <dsp:nvSpPr>
        <dsp:cNvPr id="0" name=""/>
        <dsp:cNvSpPr/>
      </dsp:nvSpPr>
      <dsp:spPr>
        <a:xfrm>
          <a:off x="6440988" y="1126152"/>
          <a:ext cx="1094501" cy="347857"/>
        </a:xfrm>
        <a:prstGeom prst="rect">
          <a:avLst/>
        </a:prstGeom>
        <a:gradFill rotWithShape="0">
          <a:gsLst>
            <a:gs pos="0">
              <a:schemeClr val="accent1">
                <a:tint val="80000"/>
                <a:hueOff val="0"/>
                <a:satOff val="0"/>
                <a:lumOff val="0"/>
                <a:alphaOff val="0"/>
                <a:satMod val="103000"/>
                <a:lumMod val="102000"/>
                <a:tint val="94000"/>
              </a:schemeClr>
            </a:gs>
            <a:gs pos="50000">
              <a:schemeClr val="accent1">
                <a:tint val="80000"/>
                <a:hueOff val="0"/>
                <a:satOff val="0"/>
                <a:lumOff val="0"/>
                <a:alphaOff val="0"/>
                <a:satMod val="110000"/>
                <a:lumMod val="100000"/>
                <a:shade val="100000"/>
              </a:schemeClr>
            </a:gs>
            <a:gs pos="100000">
              <a:schemeClr val="accent1">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b="0" kern="1200">
              <a:latin typeface="+mj-lt"/>
              <a:cs typeface="Times New Roman" panose="02020603050405020304" pitchFamily="18" charset="0"/>
            </a:rPr>
            <a:t>5.1 Final report and research paper</a:t>
          </a:r>
        </a:p>
      </dsp:txBody>
      <dsp:txXfrm>
        <a:off x="6440988" y="1126152"/>
        <a:ext cx="1094501" cy="34785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3/10/2021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33019"/>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179372"/>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F3AD7A06-ABCA-4F16-A264-95AB56520180}"/>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IT17163750   |   Yasathilaka W.S.L   |   20_21-J 18</a:t>
            </a:r>
          </a:p>
        </p:txBody>
      </p:sp>
    </p:spTree>
    <p:extLst>
      <p:ext uri="{BB962C8B-B14F-4D97-AF65-F5344CB8AC3E}">
        <p14:creationId xmlns:p14="http://schemas.microsoft.com/office/powerpoint/2010/main" val="1722648112"/>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37151414"/>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631086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01261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二等辺三角形 11">
            <a:extLst>
              <a:ext uri="{FF2B5EF4-FFF2-40B4-BE49-F238E27FC236}">
                <a16:creationId xmlns:a16="http://schemas.microsoft.com/office/drawing/2014/main" id="{CB757630-CBB2-42FF-97D4-7E3C6AC2D296}"/>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二等辺三角形 9">
            <a:extLst>
              <a:ext uri="{FF2B5EF4-FFF2-40B4-BE49-F238E27FC236}">
                <a16:creationId xmlns:a16="http://schemas.microsoft.com/office/drawing/2014/main" id="{84E1C912-AF34-4642-9111-88D47DFC2AB4}"/>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二等辺三角形 10">
            <a:extLst>
              <a:ext uri="{FF2B5EF4-FFF2-40B4-BE49-F238E27FC236}">
                <a16:creationId xmlns:a16="http://schemas.microsoft.com/office/drawing/2014/main" id="{F1EF06AC-5330-46EB-9703-9F239CDBC32A}"/>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400469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二等辺三角形 10">
            <a:extLst>
              <a:ext uri="{FF2B5EF4-FFF2-40B4-BE49-F238E27FC236}">
                <a16:creationId xmlns:a16="http://schemas.microsoft.com/office/drawing/2014/main" id="{25F0B3B0-77B3-4C27-9B5F-3C321055DB4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02174975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0" name="Parallelogram 29">
            <a:extLst>
              <a:ext uri="{FF2B5EF4-FFF2-40B4-BE49-F238E27FC236}">
                <a16:creationId xmlns:a16="http://schemas.microsoft.com/office/drawing/2014/main" id="{406089BB-36DC-4E23-B215-527A8A18FCFB}"/>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a:p>
        </p:txBody>
      </p:sp>
      <p:sp>
        <p:nvSpPr>
          <p:cNvPr id="10" name="二等辺三角形 9">
            <a:extLst>
              <a:ext uri="{FF2B5EF4-FFF2-40B4-BE49-F238E27FC236}">
                <a16:creationId xmlns:a16="http://schemas.microsoft.com/office/drawing/2014/main" id="{3BB2A13C-48E6-4F95-ADAD-69BFBFC6F644}"/>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a:extLst>
              <a:ext uri="{FF2B5EF4-FFF2-40B4-BE49-F238E27FC236}">
                <a16:creationId xmlns:a16="http://schemas.microsoft.com/office/drawing/2014/main" id="{0DFC2533-62BC-43BE-B5E8-C6EF1BD5F94B}"/>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9D9D328-C5F2-44AF-84DD-C61668AB77F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13" name="Rectangle 12">
            <a:extLst>
              <a:ext uri="{FF2B5EF4-FFF2-40B4-BE49-F238E27FC236}">
                <a16:creationId xmlns:a16="http://schemas.microsoft.com/office/drawing/2014/main" id="{5C765285-384A-4936-947B-5734F7172DB4}"/>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IT17163750   |   Yasathilaka W.S.L   |   20_21-J 18</a:t>
            </a:r>
          </a:p>
        </p:txBody>
      </p:sp>
    </p:spTree>
    <p:extLst>
      <p:ext uri="{BB962C8B-B14F-4D97-AF65-F5344CB8AC3E}">
        <p14:creationId xmlns:p14="http://schemas.microsoft.com/office/powerpoint/2010/main" val="165844937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1" name="Parallelogram 30">
            <a:extLst>
              <a:ext uri="{FF2B5EF4-FFF2-40B4-BE49-F238E27FC236}">
                <a16:creationId xmlns:a16="http://schemas.microsoft.com/office/drawing/2014/main" id="{41E23981-B12A-4AC3-A030-337BBBA5E45B}"/>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a:p>
        </p:txBody>
      </p:sp>
      <p:sp>
        <p:nvSpPr>
          <p:cNvPr id="11" name="Rectangle 10">
            <a:extLst>
              <a:ext uri="{FF2B5EF4-FFF2-40B4-BE49-F238E27FC236}">
                <a16:creationId xmlns:a16="http://schemas.microsoft.com/office/drawing/2014/main" id="{7D42FBE8-2FD2-45A3-9C05-89E1D66269C0}"/>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tx1"/>
                </a:solidFill>
              </a:rPr>
              <a:t>IT17163750   |   Yasathilaka W.S.L   |   20_21-J 18</a:t>
            </a:r>
          </a:p>
        </p:txBody>
      </p:sp>
    </p:spTree>
    <p:extLst>
      <p:ext uri="{BB962C8B-B14F-4D97-AF65-F5344CB8AC3E}">
        <p14:creationId xmlns:p14="http://schemas.microsoft.com/office/powerpoint/2010/main" val="87278569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259934"/>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233513541"/>
      </p:ext>
    </p:extLst>
  </p:cSld>
  <p:clrMapOvr>
    <a:masterClrMapping/>
  </p:clrMapOvr>
  <p:hf hdr="0" ftr="0"/>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dividual_Title and Content">
    <p:spTree>
      <p:nvGrpSpPr>
        <p:cNvPr id="1" name=""/>
        <p:cNvGrpSpPr/>
        <p:nvPr/>
      </p:nvGrpSpPr>
      <p:grpSpPr>
        <a:xfrm>
          <a:off x="0" y="0"/>
          <a:ext cx="0" cy="0"/>
          <a:chOff x="0" y="0"/>
          <a:chExt cx="0" cy="0"/>
        </a:xfrm>
      </p:grpSpPr>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Text Placeholder 4">
            <a:extLst>
              <a:ext uri="{FF2B5EF4-FFF2-40B4-BE49-F238E27FC236}">
                <a16:creationId xmlns:a16="http://schemas.microsoft.com/office/drawing/2014/main" id="{B57C3BCB-F80C-43BA-B6F9-DD54A6AE3095}"/>
              </a:ext>
            </a:extLst>
          </p:cNvPr>
          <p:cNvSpPr>
            <a:spLocks noGrp="1"/>
          </p:cNvSpPr>
          <p:nvPr>
            <p:ph type="body" sz="quarter" idx="10"/>
          </p:nvPr>
        </p:nvSpPr>
        <p:spPr>
          <a:xfrm>
            <a:off x="519112" y="1614667"/>
            <a:ext cx="10834688" cy="4038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0" name="Straight Connector 19">
            <a:extLst>
              <a:ext uri="{FF2B5EF4-FFF2-40B4-BE49-F238E27FC236}">
                <a16:creationId xmlns:a16="http://schemas.microsoft.com/office/drawing/2014/main" id="{0BD9AF62-39D2-423D-83E3-4803F570D68C}"/>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70CCC4E-134A-406B-9000-11C9B70C3E61}"/>
              </a:ext>
            </a:extLst>
          </p:cNvPr>
          <p:cNvGrpSpPr/>
          <p:nvPr userDrawn="1"/>
        </p:nvGrpSpPr>
        <p:grpSpPr>
          <a:xfrm flipH="1">
            <a:off x="7561328" y="0"/>
            <a:ext cx="4831840" cy="3541007"/>
            <a:chOff x="-192127" y="-2"/>
            <a:chExt cx="4831840" cy="3367272"/>
          </a:xfrm>
        </p:grpSpPr>
        <p:sp>
          <p:nvSpPr>
            <p:cNvPr id="23" name="Diagonal Stripe 22">
              <a:extLst>
                <a:ext uri="{FF2B5EF4-FFF2-40B4-BE49-F238E27FC236}">
                  <a16:creationId xmlns:a16="http://schemas.microsoft.com/office/drawing/2014/main" id="{F7CCEB19-A557-462B-B9B2-7F3C5442244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4" name="Straight Connector 23">
              <a:extLst>
                <a:ext uri="{FF2B5EF4-FFF2-40B4-BE49-F238E27FC236}">
                  <a16:creationId xmlns:a16="http://schemas.microsoft.com/office/drawing/2014/main" id="{6DEEDBB3-3305-4AE4-9F71-BE30CB02E32D}"/>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0F1B2343-EE09-4D61-8B60-CFFBDAF28991}"/>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6" name="Parallelogram 25">
            <a:extLst>
              <a:ext uri="{FF2B5EF4-FFF2-40B4-BE49-F238E27FC236}">
                <a16:creationId xmlns:a16="http://schemas.microsoft.com/office/drawing/2014/main" id="{6C8A2DF2-1F0F-482A-9F48-66FD18BA887C}"/>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9" name="Title 8">
            <a:extLst>
              <a:ext uri="{FF2B5EF4-FFF2-40B4-BE49-F238E27FC236}">
                <a16:creationId xmlns:a16="http://schemas.microsoft.com/office/drawing/2014/main" id="{93717FDF-C8E3-471E-8B8C-162DAB41AB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31738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1563227896"/>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a:t>Click icon to add picture</a:t>
            </a:r>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643087266"/>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783829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248487192"/>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240229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2819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a:t>Click icon to add picture</a:t>
            </a:r>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330211313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a:t>Click icon to add picture</a:t>
            </a:r>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1045645357"/>
      </p:ext>
    </p:extLst>
  </p:cSld>
  <p:clrMapOvr>
    <a:masterClrMapping/>
  </p:clrMapOvr>
  <p:hf hdr="0" ftr="0"/>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a:t>Click icon to add picture</a:t>
            </a:r>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p:nvSpPr>
        <p:spPr>
          <a:xfrm>
            <a:off x="11073384" y="237744"/>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3869799874"/>
      </p:ext>
    </p:extLst>
  </p:cSld>
  <p:clrMapOvr>
    <a:masterClrMapping/>
  </p:clrMapOvr>
  <p:hf hdr="0" ftr="0"/>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2993711697"/>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3" name="Parallelogram 32">
            <a:extLst>
              <a:ext uri="{FF2B5EF4-FFF2-40B4-BE49-F238E27FC236}">
                <a16:creationId xmlns:a16="http://schemas.microsoft.com/office/drawing/2014/main" id="{F088C182-BF10-45B2-B159-7702E00D31D4}"/>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Tree>
    <p:extLst>
      <p:ext uri="{BB962C8B-B14F-4D97-AF65-F5344CB8AC3E}">
        <p14:creationId xmlns:p14="http://schemas.microsoft.com/office/powerpoint/2010/main" val="3488159868"/>
      </p:ext>
    </p:extLst>
  </p:cSld>
  <p:clrMapOvr>
    <a:masterClrMapping/>
  </p:clrMapOvr>
  <p:hf hdr="0" ftr="0"/>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p>
        </p:txBody>
      </p:sp>
      <p:grpSp>
        <p:nvGrpSpPr>
          <p:cNvPr id="26" name="Group 25">
            <a:extLst>
              <a:ext uri="{FF2B5EF4-FFF2-40B4-BE49-F238E27FC236}">
                <a16:creationId xmlns:a16="http://schemas.microsoft.com/office/drawing/2014/main" id="{36C8A74F-FDDF-48E8-AC2B-A5BD59D7D6A3}"/>
              </a:ext>
            </a:extLst>
          </p:cNvPr>
          <p:cNvGrpSpPr/>
          <p:nvPr/>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6" name="Parallelogram 35">
            <a:extLst>
              <a:ext uri="{FF2B5EF4-FFF2-40B4-BE49-F238E27FC236}">
                <a16:creationId xmlns:a16="http://schemas.microsoft.com/office/drawing/2014/main" id="{8006416B-866C-47E5-8480-109B40F9EAA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4146414991"/>
      </p:ext>
    </p:extLst>
  </p:cSld>
  <p:clrMapOvr>
    <a:masterClrMapping/>
  </p:clrMapOvr>
  <p:hf hdr="0" ftr="0"/>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04650870"/>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15" name="Shape 4186">
            <a:extLst>
              <a:ext uri="{FF2B5EF4-FFF2-40B4-BE49-F238E27FC236}">
                <a16:creationId xmlns:a16="http://schemas.microsoft.com/office/drawing/2014/main" id="{2F84D399-8148-4E86-A1E4-BE7D1D81383A}"/>
              </a:ext>
            </a:extLst>
          </p:cNvPr>
          <p:cNvSpPr/>
          <p:nvPr/>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19" name="Shape 4379">
            <a:extLst>
              <a:ext uri="{FF2B5EF4-FFF2-40B4-BE49-F238E27FC236}">
                <a16:creationId xmlns:a16="http://schemas.microsoft.com/office/drawing/2014/main" id="{E4408FF8-E342-42F8-BBE9-1220822B5E99}"/>
              </a:ext>
            </a:extLst>
          </p:cNvPr>
          <p:cNvSpPr/>
          <p:nvPr/>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20" name="Shape 4487">
            <a:extLst>
              <a:ext uri="{FF2B5EF4-FFF2-40B4-BE49-F238E27FC236}">
                <a16:creationId xmlns:a16="http://schemas.microsoft.com/office/drawing/2014/main" id="{11D27456-C005-4109-9E74-0B692200A0B3}"/>
              </a:ext>
            </a:extLst>
          </p:cNvPr>
          <p:cNvSpPr/>
          <p:nvPr/>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21" name="Right Triangle 20">
            <a:extLst>
              <a:ext uri="{FF2B5EF4-FFF2-40B4-BE49-F238E27FC236}">
                <a16:creationId xmlns:a16="http://schemas.microsoft.com/office/drawing/2014/main" id="{FDDD2B84-3CB9-4567-8C91-C538E8A1C89F}"/>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spTree>
    <p:extLst>
      <p:ext uri="{BB962C8B-B14F-4D97-AF65-F5344CB8AC3E}">
        <p14:creationId xmlns:p14="http://schemas.microsoft.com/office/powerpoint/2010/main" val="3353953015"/>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
        <p:nvSpPr>
          <p:cNvPr id="7" name="Slide Number Placeholder 5">
            <a:extLst>
              <a:ext uri="{FF2B5EF4-FFF2-40B4-BE49-F238E27FC236}">
                <a16:creationId xmlns:a16="http://schemas.microsoft.com/office/drawing/2014/main" id="{373C547F-3ECE-40AF-B6C5-47E3150F5C0A}"/>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8" name="Picture 7" descr="A picture containing photo, table, person, monitor&#10;&#10;Description automatically generated">
            <a:extLst>
              <a:ext uri="{FF2B5EF4-FFF2-40B4-BE49-F238E27FC236}">
                <a16:creationId xmlns:a16="http://schemas.microsoft.com/office/drawing/2014/main" id="{51236351-550F-4560-BC8E-2253528E82BC}"/>
              </a:ext>
            </a:extLst>
          </p:cNvPr>
          <p:cNvPicPr>
            <a:picLocks noChangeAspect="1"/>
          </p:cNvPicPr>
          <p:nvPr userDrawn="1"/>
        </p:nvPicPr>
        <p:blipFill rotWithShape="1">
          <a:blip r:embed="rId22"/>
          <a:srcRect t="90286" r="71976"/>
          <a:stretch/>
        </p:blipFill>
        <p:spPr>
          <a:xfrm>
            <a:off x="0" y="6373302"/>
            <a:ext cx="2514600" cy="490308"/>
          </a:xfrm>
          <a:prstGeom prst="rect">
            <a:avLst/>
          </a:prstGeom>
        </p:spPr>
      </p:pic>
      <p:sp>
        <p:nvSpPr>
          <p:cNvPr id="10" name="TextBox 9">
            <a:extLst>
              <a:ext uri="{FF2B5EF4-FFF2-40B4-BE49-F238E27FC236}">
                <a16:creationId xmlns:a16="http://schemas.microsoft.com/office/drawing/2014/main" id="{8CE749ED-4046-429E-A4A7-3588A6F32F17}"/>
              </a:ext>
            </a:extLst>
          </p:cNvPr>
          <p:cNvSpPr txBox="1"/>
          <p:nvPr userDrawn="1"/>
        </p:nvSpPr>
        <p:spPr>
          <a:xfrm>
            <a:off x="10210800" y="6536937"/>
            <a:ext cx="1143000" cy="276999"/>
          </a:xfrm>
          <a:prstGeom prst="rect">
            <a:avLst/>
          </a:prstGeom>
          <a:noFill/>
        </p:spPr>
        <p:txBody>
          <a:bodyPr wrap="square" rtlCol="0">
            <a:spAutoFit/>
          </a:bodyPr>
          <a:lstStyle/>
          <a:p>
            <a:fld id="{98C4007C-554A-4B16-A31C-089CB53EF86F}" type="datetime1">
              <a:rPr lang="en-US" sz="1200" b="1" smtClean="0"/>
              <a:t>3/10/2021</a:t>
            </a:fld>
            <a:endParaRPr lang="en-US" sz="1200" b="1"/>
          </a:p>
        </p:txBody>
      </p:sp>
    </p:spTree>
    <p:extLst>
      <p:ext uri="{BB962C8B-B14F-4D97-AF65-F5344CB8AC3E}">
        <p14:creationId xmlns:p14="http://schemas.microsoft.com/office/powerpoint/2010/main" val="117452843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7" r:id="rId20"/>
  </p:sldLayoutIdLst>
  <p:hf hdr="0" ft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31254164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7.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5.jpe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ieeexplore.ieee.org/document/8936164" TargetMode="External"/><Relationship Id="rId2" Type="http://schemas.openxmlformats.org/officeDocument/2006/relationships/hyperlink" Target="https://ieeexplore.ieee.org/document/8308377" TargetMode="External"/><Relationship Id="rId1" Type="http://schemas.openxmlformats.org/officeDocument/2006/relationships/slideLayout" Target="../slideLayouts/slideLayout20.xml"/><Relationship Id="rId6" Type="http://schemas.openxmlformats.org/officeDocument/2006/relationships/hyperlink" Target="https://www.sciencedirect.com/science/article/pii/S2095756420301458" TargetMode="External"/><Relationship Id="rId5" Type="http://schemas.openxmlformats.org/officeDocument/2006/relationships/hyperlink" Target="https://ieeexplore.ieee.org/document/8875889" TargetMode="External"/><Relationship Id="rId4" Type="http://schemas.openxmlformats.org/officeDocument/2006/relationships/hyperlink" Target="https://ieeexplore.ieee.org/document/7819263"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jpe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hyperlink" Target="https://www.researchgate.net/publication/257694469_Realtime_automatic_license_plate_recognition_for_CCTV_forensic_applications" TargetMode="Externa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a:xfrm>
            <a:off x="6374448" y="1589105"/>
            <a:ext cx="5273055" cy="4524652"/>
          </a:xfrm>
        </p:spPr>
        <p:txBody>
          <a:bodyPr/>
          <a:lstStyle/>
          <a:p>
            <a:pPr marL="0" marR="0">
              <a:lnSpc>
                <a:spcPct val="115000"/>
              </a:lnSpc>
              <a:spcBef>
                <a:spcPts val="0"/>
              </a:spcBef>
              <a:spcAft>
                <a:spcPts val="1000"/>
              </a:spcAft>
            </a:pPr>
            <a:r>
              <a:rPr lang="en-US" sz="3600" b="1" dirty="0">
                <a:effectLst/>
                <a:latin typeface="Calibri" panose="020F0502020204030204" pitchFamily="34" charset="0"/>
                <a:ea typeface="MS Mincho" panose="02020609040205080304" pitchFamily="49" charset="-128"/>
                <a:cs typeface="Latha" panose="020B0604020202020204" pitchFamily="34" charset="0"/>
              </a:rPr>
              <a:t>EXPRESSWAY  VEHICLE TRACKING SYSTEM IMAGE PROCESSING</a:t>
            </a:r>
          </a:p>
          <a:p>
            <a:pPr marL="0" marR="0">
              <a:lnSpc>
                <a:spcPct val="115000"/>
              </a:lnSpc>
              <a:spcBef>
                <a:spcPts val="0"/>
              </a:spcBef>
              <a:spcAft>
                <a:spcPts val="1000"/>
              </a:spcAft>
            </a:pPr>
            <a:r>
              <a:rPr lang="en-US" sz="1800" dirty="0">
                <a:effectLst/>
                <a:latin typeface="Calibri" panose="020F0502020204030204" pitchFamily="34" charset="0"/>
                <a:ea typeface="MS Mincho" panose="02020609040205080304" pitchFamily="49" charset="-128"/>
                <a:cs typeface="Latha" panose="020B0604020202020204" pitchFamily="34" charset="0"/>
              </a:rPr>
              <a:t> </a:t>
            </a:r>
          </a:p>
          <a:p>
            <a:endParaRPr lang="en-US" sz="2800" dirty="0"/>
          </a:p>
          <a:p>
            <a:r>
              <a:rPr lang="en-US" sz="2000" dirty="0"/>
              <a:t>CDAP|Project Proposal Presentation</a:t>
            </a:r>
          </a:p>
          <a:p>
            <a:r>
              <a:rPr lang="en-US" sz="2000" dirty="0"/>
              <a:t>Project ID : 2021-238</a:t>
            </a:r>
          </a:p>
          <a:p>
            <a:endParaRPr lang="en-US" sz="4000" dirty="0"/>
          </a:p>
        </p:txBody>
      </p:sp>
      <p:pic>
        <p:nvPicPr>
          <p:cNvPr id="7" name="Picture Placeholder 6" descr="A picture containing road, way, highway&#10;&#10;Description automatically generated">
            <a:extLst>
              <a:ext uri="{FF2B5EF4-FFF2-40B4-BE49-F238E27FC236}">
                <a16:creationId xmlns:a16="http://schemas.microsoft.com/office/drawing/2014/main" id="{F52FC25F-0435-4F5F-B571-1F23B164E4D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617" r="11617"/>
          <a:stretch>
            <a:fillRect/>
          </a:stretch>
        </p:blipFill>
        <p:spPr>
          <a:xfrm>
            <a:off x="1440206" y="860944"/>
            <a:ext cx="4428523" cy="5137089"/>
          </a:xfrm>
        </p:spPr>
      </p:pic>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518678" y="89108"/>
            <a:ext cx="8333222" cy="1147969"/>
          </a:xfrm>
        </p:spPr>
        <p:txBody>
          <a:bodyPr anchor="ctr">
            <a:normAutofit/>
          </a:bodyPr>
          <a:lstStyle/>
          <a:p>
            <a:r>
              <a:rPr lang="en-US" dirty="0"/>
              <a:t>Research Gap</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4294967295"/>
          </p:nvPr>
        </p:nvSpPr>
        <p:spPr/>
        <p:txBody>
          <a:bodyPr>
            <a:normAutofit fontScale="25000" lnSpcReduction="20000"/>
          </a:bodyPr>
          <a:lstStyle/>
          <a:p>
            <a:pPr marL="0" indent="0">
              <a:buNone/>
            </a:pPr>
            <a:r>
              <a:rPr lang="en-US" sz="600">
                <a:highlight>
                  <a:srgbClr val="FFFF00"/>
                </a:highlight>
              </a:rPr>
              <a:t> </a:t>
            </a:r>
          </a:p>
        </p:txBody>
      </p:sp>
      <p:sp>
        <p:nvSpPr>
          <p:cNvPr id="46" name="Rectangle 45">
            <a:extLst>
              <a:ext uri="{FF2B5EF4-FFF2-40B4-BE49-F238E27FC236}">
                <a16:creationId xmlns:a16="http://schemas.microsoft.com/office/drawing/2014/main" id="{CB140C89-338E-4180-81EA-FC550B89BC6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graphicFrame>
        <p:nvGraphicFramePr>
          <p:cNvPr id="9" name="Table 8">
            <a:extLst>
              <a:ext uri="{FF2B5EF4-FFF2-40B4-BE49-F238E27FC236}">
                <a16:creationId xmlns:a16="http://schemas.microsoft.com/office/drawing/2014/main" id="{E655080F-0034-4C9C-8A87-9B18353C7C10}"/>
              </a:ext>
            </a:extLst>
          </p:cNvPr>
          <p:cNvGraphicFramePr>
            <a:graphicFrameLocks noGrp="1"/>
          </p:cNvGraphicFramePr>
          <p:nvPr>
            <p:extLst>
              <p:ext uri="{D42A27DB-BD31-4B8C-83A1-F6EECF244321}">
                <p14:modId xmlns:p14="http://schemas.microsoft.com/office/powerpoint/2010/main" val="2065054135"/>
              </p:ext>
            </p:extLst>
          </p:nvPr>
        </p:nvGraphicFramePr>
        <p:xfrm>
          <a:off x="296736" y="908172"/>
          <a:ext cx="11735466" cy="5492287"/>
        </p:xfrm>
        <a:graphic>
          <a:graphicData uri="http://schemas.openxmlformats.org/drawingml/2006/table">
            <a:tbl>
              <a:tblPr firstRow="1" firstCol="1" bandRow="1">
                <a:tableStyleId>{5C22544A-7EE6-4342-B048-85BDC9FD1C3A}</a:tableStyleId>
              </a:tblPr>
              <a:tblGrid>
                <a:gridCol w="4706223">
                  <a:extLst>
                    <a:ext uri="{9D8B030D-6E8A-4147-A177-3AD203B41FA5}">
                      <a16:colId xmlns:a16="http://schemas.microsoft.com/office/drawing/2014/main" val="2185066839"/>
                    </a:ext>
                  </a:extLst>
                </a:gridCol>
                <a:gridCol w="1507556">
                  <a:extLst>
                    <a:ext uri="{9D8B030D-6E8A-4147-A177-3AD203B41FA5}">
                      <a16:colId xmlns:a16="http://schemas.microsoft.com/office/drawing/2014/main" val="3583887599"/>
                    </a:ext>
                  </a:extLst>
                </a:gridCol>
                <a:gridCol w="1299928">
                  <a:extLst>
                    <a:ext uri="{9D8B030D-6E8A-4147-A177-3AD203B41FA5}">
                      <a16:colId xmlns:a16="http://schemas.microsoft.com/office/drawing/2014/main" val="369664600"/>
                    </a:ext>
                  </a:extLst>
                </a:gridCol>
                <a:gridCol w="1410438">
                  <a:extLst>
                    <a:ext uri="{9D8B030D-6E8A-4147-A177-3AD203B41FA5}">
                      <a16:colId xmlns:a16="http://schemas.microsoft.com/office/drawing/2014/main" val="2571290276"/>
                    </a:ext>
                  </a:extLst>
                </a:gridCol>
                <a:gridCol w="1272525">
                  <a:extLst>
                    <a:ext uri="{9D8B030D-6E8A-4147-A177-3AD203B41FA5}">
                      <a16:colId xmlns:a16="http://schemas.microsoft.com/office/drawing/2014/main" val="2373344703"/>
                    </a:ext>
                  </a:extLst>
                </a:gridCol>
                <a:gridCol w="1538796">
                  <a:extLst>
                    <a:ext uri="{9D8B030D-6E8A-4147-A177-3AD203B41FA5}">
                      <a16:colId xmlns:a16="http://schemas.microsoft.com/office/drawing/2014/main" val="1110606289"/>
                    </a:ext>
                  </a:extLst>
                </a:gridCol>
              </a:tblGrid>
              <a:tr h="1046796">
                <a:tc>
                  <a:txBody>
                    <a:bodyPr/>
                    <a:lstStyle/>
                    <a:p>
                      <a:pPr marL="0" marR="0" algn="ctr">
                        <a:lnSpc>
                          <a:spcPct val="150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Research</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Identify the Object</a:t>
                      </a:r>
                    </a:p>
                    <a:p>
                      <a:pPr marL="0" marR="0" algn="ctr">
                        <a:lnSpc>
                          <a:spcPct val="150000"/>
                        </a:lnSpc>
                        <a:spcBef>
                          <a:spcPts val="0"/>
                        </a:spcBef>
                        <a:spcAft>
                          <a:spcPts val="0"/>
                        </a:spcAft>
                      </a:pPr>
                      <a:r>
                        <a:rPr lang="en-US" sz="1600" dirty="0">
                          <a:solidFill>
                            <a:schemeClr val="tx1"/>
                          </a:solidFill>
                          <a:effectLst/>
                        </a:rPr>
                        <a:t>Automatically</a:t>
                      </a: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Identify the Vehicle Type </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Detect the Number Plate </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600" dirty="0">
                          <a:solidFill>
                            <a:schemeClr val="tx1"/>
                          </a:solidFill>
                          <a:effectLst/>
                        </a:rPr>
                        <a:t>Automatically</a:t>
                      </a: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 </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Add the Penalty Fees</a:t>
                      </a: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Generate a Bill </a:t>
                      </a:r>
                      <a:r>
                        <a:rPr lang="en-US" sz="1800" dirty="0">
                          <a:solidFill>
                            <a:schemeClr val="tx1"/>
                          </a:solidFill>
                          <a:effectLst/>
                        </a:rPr>
                        <a:t>Automatically</a:t>
                      </a:r>
                    </a:p>
                  </a:txBody>
                  <a:tcPr marL="89959" marR="89959" marT="0" marB="0" anchor="ctr">
                    <a:solidFill>
                      <a:schemeClr val="accent2"/>
                    </a:solidFill>
                  </a:tcPr>
                </a:tc>
                <a:extLst>
                  <a:ext uri="{0D108BD9-81ED-4DB2-BD59-A6C34878D82A}">
                    <a16:rowId xmlns:a16="http://schemas.microsoft.com/office/drawing/2014/main" val="2500374465"/>
                  </a:ext>
                </a:extLst>
              </a:tr>
              <a:tr h="1176234">
                <a:tc>
                  <a:txBody>
                    <a:bodyPr/>
                    <a:lstStyle/>
                    <a:p>
                      <a:pPr marL="0" marR="0" algn="l">
                        <a:lnSpc>
                          <a:spcPct val="150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1.Intelligent video surveillance: a review through deep learning techniques for crowd analysis</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3069907101"/>
                  </a:ext>
                </a:extLst>
              </a:tr>
              <a:tr h="76966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2.Review on Image Processing Based Vehicle Detection &amp; Tracking System </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a:solidFill>
                          <a:srgbClr val="C00000"/>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436677090"/>
                  </a:ext>
                </a:extLst>
              </a:tr>
              <a:tr h="769663">
                <a:tc>
                  <a:txBody>
                    <a:bodyPr/>
                    <a:lstStyle/>
                    <a:p>
                      <a:pPr marL="0" marR="0" algn="l">
                        <a:lnSpc>
                          <a:spcPct val="150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3.Vehicle detection and classification: A review</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3204415647"/>
                  </a:ext>
                </a:extLst>
              </a:tr>
              <a:tr h="1176234">
                <a:tc>
                  <a:txBody>
                    <a:bodyPr/>
                    <a:lstStyle/>
                    <a:p>
                      <a:pPr marL="0" marR="0" algn="l">
                        <a:lnSpc>
                          <a:spcPct val="1500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rPr>
                        <a:t>4.Dynamic traffic rule violation monitoring system using automatic number plate recognition with SMS feedback</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1747291713"/>
                  </a:ext>
                </a:extLst>
              </a:tr>
              <a:tr h="494073">
                <a:tc>
                  <a:txBody>
                    <a:bodyPr/>
                    <a:lstStyle/>
                    <a:p>
                      <a:pPr marL="0" marR="0" algn="l">
                        <a:lnSpc>
                          <a:spcPct val="150000"/>
                        </a:lnSpc>
                        <a:spcBef>
                          <a:spcPts val="0"/>
                        </a:spcBef>
                        <a:spcAft>
                          <a:spcPts val="0"/>
                        </a:spcAft>
                      </a:pPr>
                      <a:r>
                        <a:rPr lang="en-US" sz="2000" dirty="0">
                          <a:solidFill>
                            <a:schemeClr val="tx1"/>
                          </a:solidFill>
                          <a:effectLst/>
                        </a:rPr>
                        <a:t>Proposed Solution</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1185381368"/>
                  </a:ext>
                </a:extLst>
              </a:tr>
            </a:tbl>
          </a:graphicData>
        </a:graphic>
      </p:graphicFrame>
      <p:sp>
        <p:nvSpPr>
          <p:cNvPr id="10" name="Text Placeholder 2">
            <a:extLst>
              <a:ext uri="{FF2B5EF4-FFF2-40B4-BE49-F238E27FC236}">
                <a16:creationId xmlns:a16="http://schemas.microsoft.com/office/drawing/2014/main" id="{95AB1DF3-0022-4108-9417-8B6BEA0FAED3}"/>
              </a:ext>
            </a:extLst>
          </p:cNvPr>
          <p:cNvSpPr>
            <a:spLocks noGrp="1"/>
          </p:cNvSpPr>
          <p:nvPr>
            <p:ph type="body" sz="quarter" idx="16"/>
          </p:nvPr>
        </p:nvSpPr>
        <p:spPr>
          <a:xfrm>
            <a:off x="5614460" y="510425"/>
            <a:ext cx="5899877" cy="305333"/>
          </a:xfrm>
        </p:spPr>
        <p:txBody>
          <a:bodyPr/>
          <a:lstStyle/>
          <a:p>
            <a:r>
              <a:rPr lang="en-US" sz="2400" dirty="0"/>
              <a:t>Comparison of existing solutions</a:t>
            </a:r>
          </a:p>
        </p:txBody>
      </p:sp>
      <p:pic>
        <p:nvPicPr>
          <p:cNvPr id="11" name="Graphic 10" descr="Checkmark">
            <a:extLst>
              <a:ext uri="{FF2B5EF4-FFF2-40B4-BE49-F238E27FC236}">
                <a16:creationId xmlns:a16="http://schemas.microsoft.com/office/drawing/2014/main" id="{7B88A002-7122-4D6B-B7D8-D07D323B8B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4167" y="5927723"/>
            <a:ext cx="457200" cy="457200"/>
          </a:xfrm>
          <a:prstGeom prst="rect">
            <a:avLst/>
          </a:prstGeom>
        </p:spPr>
      </p:pic>
      <p:pic>
        <p:nvPicPr>
          <p:cNvPr id="12" name="Graphic 11" descr="Checkmark">
            <a:extLst>
              <a:ext uri="{FF2B5EF4-FFF2-40B4-BE49-F238E27FC236}">
                <a16:creationId xmlns:a16="http://schemas.microsoft.com/office/drawing/2014/main" id="{780283E9-792B-490B-BDD1-5FDCCAB16B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653" y="5911828"/>
            <a:ext cx="457200" cy="457200"/>
          </a:xfrm>
          <a:prstGeom prst="rect">
            <a:avLst/>
          </a:prstGeom>
        </p:spPr>
      </p:pic>
      <p:pic>
        <p:nvPicPr>
          <p:cNvPr id="13" name="Graphic 12" descr="Checkmark">
            <a:extLst>
              <a:ext uri="{FF2B5EF4-FFF2-40B4-BE49-F238E27FC236}">
                <a16:creationId xmlns:a16="http://schemas.microsoft.com/office/drawing/2014/main" id="{09DEC3FF-808D-4907-A361-A6BCB7068F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9636" y="5934399"/>
            <a:ext cx="457200" cy="457200"/>
          </a:xfrm>
          <a:prstGeom prst="rect">
            <a:avLst/>
          </a:prstGeom>
        </p:spPr>
      </p:pic>
      <p:pic>
        <p:nvPicPr>
          <p:cNvPr id="14" name="Graphic 13" descr="Checkmark">
            <a:extLst>
              <a:ext uri="{FF2B5EF4-FFF2-40B4-BE49-F238E27FC236}">
                <a16:creationId xmlns:a16="http://schemas.microsoft.com/office/drawing/2014/main" id="{1A3FD56D-636C-4860-8D05-4D7244824D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5798" y="5927586"/>
            <a:ext cx="457200" cy="457200"/>
          </a:xfrm>
          <a:prstGeom prst="rect">
            <a:avLst/>
          </a:prstGeom>
        </p:spPr>
      </p:pic>
      <p:pic>
        <p:nvPicPr>
          <p:cNvPr id="15" name="Graphic 14" descr="Checkmark">
            <a:extLst>
              <a:ext uri="{FF2B5EF4-FFF2-40B4-BE49-F238E27FC236}">
                <a16:creationId xmlns:a16="http://schemas.microsoft.com/office/drawing/2014/main" id="{33F5AD02-5674-426A-814B-5A7A5022EB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1581" y="5929552"/>
            <a:ext cx="457200" cy="457200"/>
          </a:xfrm>
          <a:prstGeom prst="rect">
            <a:avLst/>
          </a:prstGeom>
        </p:spPr>
      </p:pic>
      <p:pic>
        <p:nvPicPr>
          <p:cNvPr id="18" name="Graphic 17" descr="Checkmark">
            <a:extLst>
              <a:ext uri="{FF2B5EF4-FFF2-40B4-BE49-F238E27FC236}">
                <a16:creationId xmlns:a16="http://schemas.microsoft.com/office/drawing/2014/main" id="{9424092F-653C-4631-B00F-D5ABFAFD63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653" y="4138826"/>
            <a:ext cx="457200" cy="457200"/>
          </a:xfrm>
          <a:prstGeom prst="rect">
            <a:avLst/>
          </a:prstGeom>
        </p:spPr>
      </p:pic>
      <p:pic>
        <p:nvPicPr>
          <p:cNvPr id="21" name="Graphic 20" descr="Close">
            <a:extLst>
              <a:ext uri="{FF2B5EF4-FFF2-40B4-BE49-F238E27FC236}">
                <a16:creationId xmlns:a16="http://schemas.microsoft.com/office/drawing/2014/main" id="{EE6E0C02-1129-4815-9848-F7136D8F6C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24598" y="5085560"/>
            <a:ext cx="457200" cy="457200"/>
          </a:xfrm>
          <a:prstGeom prst="rect">
            <a:avLst/>
          </a:prstGeom>
        </p:spPr>
      </p:pic>
      <p:pic>
        <p:nvPicPr>
          <p:cNvPr id="26" name="Graphic 25" descr="Close">
            <a:extLst>
              <a:ext uri="{FF2B5EF4-FFF2-40B4-BE49-F238E27FC236}">
                <a16:creationId xmlns:a16="http://schemas.microsoft.com/office/drawing/2014/main" id="{84BFF074-9C51-46F0-BC03-42FDF17538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95386" y="3361568"/>
            <a:ext cx="457200" cy="457200"/>
          </a:xfrm>
          <a:prstGeom prst="rect">
            <a:avLst/>
          </a:prstGeom>
        </p:spPr>
      </p:pic>
      <p:pic>
        <p:nvPicPr>
          <p:cNvPr id="27" name="Graphic 26" descr="Close">
            <a:extLst>
              <a:ext uri="{FF2B5EF4-FFF2-40B4-BE49-F238E27FC236}">
                <a16:creationId xmlns:a16="http://schemas.microsoft.com/office/drawing/2014/main" id="{090F9D72-DF10-46A8-8802-F6AE988BD5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95386" y="5085560"/>
            <a:ext cx="457200" cy="457200"/>
          </a:xfrm>
          <a:prstGeom prst="rect">
            <a:avLst/>
          </a:prstGeom>
        </p:spPr>
      </p:pic>
      <p:pic>
        <p:nvPicPr>
          <p:cNvPr id="28" name="Graphic 27" descr="Checkmark">
            <a:extLst>
              <a:ext uri="{FF2B5EF4-FFF2-40B4-BE49-F238E27FC236}">
                <a16:creationId xmlns:a16="http://schemas.microsoft.com/office/drawing/2014/main" id="{38F10644-46D5-4540-91B7-534C378CF9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1486" y="5085560"/>
            <a:ext cx="457200" cy="457200"/>
          </a:xfrm>
          <a:prstGeom prst="rect">
            <a:avLst/>
          </a:prstGeom>
        </p:spPr>
      </p:pic>
      <p:pic>
        <p:nvPicPr>
          <p:cNvPr id="29" name="Graphic 28" descr="Checkmark">
            <a:extLst>
              <a:ext uri="{FF2B5EF4-FFF2-40B4-BE49-F238E27FC236}">
                <a16:creationId xmlns:a16="http://schemas.microsoft.com/office/drawing/2014/main" id="{B00CBE1C-9172-4280-A4F3-E97FFF9391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5235" y="3345852"/>
            <a:ext cx="457200" cy="457200"/>
          </a:xfrm>
          <a:prstGeom prst="rect">
            <a:avLst/>
          </a:prstGeom>
        </p:spPr>
      </p:pic>
      <p:pic>
        <p:nvPicPr>
          <p:cNvPr id="30" name="Graphic 29" descr="Close">
            <a:extLst>
              <a:ext uri="{FF2B5EF4-FFF2-40B4-BE49-F238E27FC236}">
                <a16:creationId xmlns:a16="http://schemas.microsoft.com/office/drawing/2014/main" id="{357551E7-ACDB-4AA0-9ECF-9F91FB7D6F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95235" y="2324279"/>
            <a:ext cx="457200" cy="457200"/>
          </a:xfrm>
          <a:prstGeom prst="rect">
            <a:avLst/>
          </a:prstGeom>
        </p:spPr>
      </p:pic>
      <p:pic>
        <p:nvPicPr>
          <p:cNvPr id="31" name="Graphic 30" descr="Close">
            <a:extLst>
              <a:ext uri="{FF2B5EF4-FFF2-40B4-BE49-F238E27FC236}">
                <a16:creationId xmlns:a16="http://schemas.microsoft.com/office/drawing/2014/main" id="{0F6E241C-51B2-40E6-927E-18F076DCA4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294567" y="4152922"/>
            <a:ext cx="457200" cy="457200"/>
          </a:xfrm>
          <a:prstGeom prst="rect">
            <a:avLst/>
          </a:prstGeom>
        </p:spPr>
      </p:pic>
      <p:pic>
        <p:nvPicPr>
          <p:cNvPr id="32" name="Graphic 31" descr="Close">
            <a:extLst>
              <a:ext uri="{FF2B5EF4-FFF2-40B4-BE49-F238E27FC236}">
                <a16:creationId xmlns:a16="http://schemas.microsoft.com/office/drawing/2014/main" id="{B1FE7CFE-C302-4E2E-BDE9-809EC749AA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48570" y="2365824"/>
            <a:ext cx="457200" cy="457200"/>
          </a:xfrm>
          <a:prstGeom prst="rect">
            <a:avLst/>
          </a:prstGeom>
        </p:spPr>
      </p:pic>
      <p:pic>
        <p:nvPicPr>
          <p:cNvPr id="33" name="Graphic 32" descr="Close">
            <a:extLst>
              <a:ext uri="{FF2B5EF4-FFF2-40B4-BE49-F238E27FC236}">
                <a16:creationId xmlns:a16="http://schemas.microsoft.com/office/drawing/2014/main" id="{AE0D937F-7A3D-47B4-AC21-56883CC2D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22321" y="3345852"/>
            <a:ext cx="457200" cy="457200"/>
          </a:xfrm>
          <a:prstGeom prst="rect">
            <a:avLst/>
          </a:prstGeom>
        </p:spPr>
      </p:pic>
      <p:pic>
        <p:nvPicPr>
          <p:cNvPr id="34" name="Graphic 33" descr="Close">
            <a:extLst>
              <a:ext uri="{FF2B5EF4-FFF2-40B4-BE49-F238E27FC236}">
                <a16:creationId xmlns:a16="http://schemas.microsoft.com/office/drawing/2014/main" id="{7D1D6C46-E833-4C4D-8B2F-FB4F1EF192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51581" y="4197586"/>
            <a:ext cx="457200" cy="457200"/>
          </a:xfrm>
          <a:prstGeom prst="rect">
            <a:avLst/>
          </a:prstGeom>
        </p:spPr>
      </p:pic>
      <p:pic>
        <p:nvPicPr>
          <p:cNvPr id="36" name="Graphic 35" descr="Checkmark">
            <a:extLst>
              <a:ext uri="{FF2B5EF4-FFF2-40B4-BE49-F238E27FC236}">
                <a16:creationId xmlns:a16="http://schemas.microsoft.com/office/drawing/2014/main" id="{B77D7ECB-0348-4E47-9FBD-B521B182C5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7736" y="5085560"/>
            <a:ext cx="457200" cy="457200"/>
          </a:xfrm>
          <a:prstGeom prst="rect">
            <a:avLst/>
          </a:prstGeom>
        </p:spPr>
      </p:pic>
      <p:pic>
        <p:nvPicPr>
          <p:cNvPr id="39" name="Graphic 38" descr="Checkmark">
            <a:extLst>
              <a:ext uri="{FF2B5EF4-FFF2-40B4-BE49-F238E27FC236}">
                <a16:creationId xmlns:a16="http://schemas.microsoft.com/office/drawing/2014/main" id="{969DD480-B11D-4D45-99CA-E5FCAF3395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4098" y="3361568"/>
            <a:ext cx="457200" cy="457200"/>
          </a:xfrm>
          <a:prstGeom prst="rect">
            <a:avLst/>
          </a:prstGeom>
        </p:spPr>
      </p:pic>
      <p:pic>
        <p:nvPicPr>
          <p:cNvPr id="41" name="Graphic 40" descr="Close">
            <a:extLst>
              <a:ext uri="{FF2B5EF4-FFF2-40B4-BE49-F238E27FC236}">
                <a16:creationId xmlns:a16="http://schemas.microsoft.com/office/drawing/2014/main" id="{91236F55-CD7C-4F0F-8F54-B7B8BCDE5E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84098" y="5187190"/>
            <a:ext cx="457200" cy="457200"/>
          </a:xfrm>
          <a:prstGeom prst="rect">
            <a:avLst/>
          </a:prstGeom>
        </p:spPr>
      </p:pic>
      <p:pic>
        <p:nvPicPr>
          <p:cNvPr id="44" name="Graphic 43" descr="Close">
            <a:extLst>
              <a:ext uri="{FF2B5EF4-FFF2-40B4-BE49-F238E27FC236}">
                <a16:creationId xmlns:a16="http://schemas.microsoft.com/office/drawing/2014/main" id="{620D33E9-D514-447C-AC54-3BDEE14DEE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69636" y="4113466"/>
            <a:ext cx="457200" cy="457200"/>
          </a:xfrm>
          <a:prstGeom prst="rect">
            <a:avLst/>
          </a:prstGeom>
        </p:spPr>
      </p:pic>
      <p:pic>
        <p:nvPicPr>
          <p:cNvPr id="35" name="Graphic 34" descr="Close">
            <a:extLst>
              <a:ext uri="{FF2B5EF4-FFF2-40B4-BE49-F238E27FC236}">
                <a16:creationId xmlns:a16="http://schemas.microsoft.com/office/drawing/2014/main" id="{B7F7E72E-4331-4A23-BF74-C9EB76A836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14167" y="2318383"/>
            <a:ext cx="457200" cy="457200"/>
          </a:xfrm>
          <a:prstGeom prst="rect">
            <a:avLst/>
          </a:prstGeom>
        </p:spPr>
      </p:pic>
      <p:pic>
        <p:nvPicPr>
          <p:cNvPr id="37" name="Graphic 36" descr="Close">
            <a:extLst>
              <a:ext uri="{FF2B5EF4-FFF2-40B4-BE49-F238E27FC236}">
                <a16:creationId xmlns:a16="http://schemas.microsoft.com/office/drawing/2014/main" id="{81588463-E22C-48B4-B119-3A45E916F5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19130" y="3366787"/>
            <a:ext cx="457200" cy="457200"/>
          </a:xfrm>
          <a:prstGeom prst="rect">
            <a:avLst/>
          </a:prstGeom>
        </p:spPr>
      </p:pic>
      <p:pic>
        <p:nvPicPr>
          <p:cNvPr id="40" name="Graphic 39" descr="Close">
            <a:extLst>
              <a:ext uri="{FF2B5EF4-FFF2-40B4-BE49-F238E27FC236}">
                <a16:creationId xmlns:a16="http://schemas.microsoft.com/office/drawing/2014/main" id="{989E395A-F1C1-4AB4-B322-CB28060136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14167" y="4238315"/>
            <a:ext cx="457200" cy="457200"/>
          </a:xfrm>
          <a:prstGeom prst="rect">
            <a:avLst/>
          </a:prstGeom>
        </p:spPr>
      </p:pic>
      <p:pic>
        <p:nvPicPr>
          <p:cNvPr id="43" name="Graphic 42" descr="Checkmark">
            <a:extLst>
              <a:ext uri="{FF2B5EF4-FFF2-40B4-BE49-F238E27FC236}">
                <a16:creationId xmlns:a16="http://schemas.microsoft.com/office/drawing/2014/main" id="{54053B86-DD72-49AA-A35F-340095E027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5386" y="2365824"/>
            <a:ext cx="457200" cy="457200"/>
          </a:xfrm>
          <a:prstGeom prst="rect">
            <a:avLst/>
          </a:prstGeom>
        </p:spPr>
      </p:pic>
      <p:pic>
        <p:nvPicPr>
          <p:cNvPr id="45" name="Graphic 44" descr="Close">
            <a:extLst>
              <a:ext uri="{FF2B5EF4-FFF2-40B4-BE49-F238E27FC236}">
                <a16:creationId xmlns:a16="http://schemas.microsoft.com/office/drawing/2014/main" id="{3A1E0B3B-3C25-4CE4-96BE-36B2AC37D4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893827" y="2318383"/>
            <a:ext cx="457200" cy="457200"/>
          </a:xfrm>
          <a:prstGeom prst="rect">
            <a:avLst/>
          </a:prstGeom>
        </p:spPr>
      </p:pic>
    </p:spTree>
    <p:extLst>
      <p:ext uri="{BB962C8B-B14F-4D97-AF65-F5344CB8AC3E}">
        <p14:creationId xmlns:p14="http://schemas.microsoft.com/office/powerpoint/2010/main" val="143334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10;&#10;Description automatically generated">
            <a:extLst>
              <a:ext uri="{FF2B5EF4-FFF2-40B4-BE49-F238E27FC236}">
                <a16:creationId xmlns:a16="http://schemas.microsoft.com/office/drawing/2014/main" id="{D59CA5AB-CD98-4EDD-A4FF-1EAD1E5E9569}"/>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a:off x="3621350" y="1538945"/>
            <a:ext cx="3927883" cy="3927883"/>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1A362403-6AFA-407C-BD32-CDCF550DDEFB}"/>
              </a:ext>
            </a:extLst>
          </p:cNvPr>
          <p:cNvSpPr>
            <a:spLocks noGrp="1"/>
          </p:cNvSpPr>
          <p:nvPr>
            <p:ph type="ctrTitle"/>
          </p:nvPr>
        </p:nvSpPr>
        <p:spPr>
          <a:xfrm>
            <a:off x="1242427" y="123684"/>
            <a:ext cx="9707146" cy="1415261"/>
          </a:xfrm>
        </p:spPr>
        <p:txBody>
          <a:bodyPr>
            <a:normAutofit/>
          </a:bodyPr>
          <a:lstStyle/>
          <a:p>
            <a:r>
              <a:rPr lang="en-US" sz="4400" dirty="0"/>
              <a:t>Research Problem</a:t>
            </a:r>
            <a:br>
              <a:rPr lang="en-US" sz="4400" dirty="0"/>
            </a:br>
            <a:endParaRPr lang="en-US" sz="4400" dirty="0"/>
          </a:p>
        </p:txBody>
      </p:sp>
      <p:sp>
        <p:nvSpPr>
          <p:cNvPr id="8" name="Rectangle 7">
            <a:extLst>
              <a:ext uri="{FF2B5EF4-FFF2-40B4-BE49-F238E27FC236}">
                <a16:creationId xmlns:a16="http://schemas.microsoft.com/office/drawing/2014/main" id="{326597F3-BE23-419E-9159-22CC34229AB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
        <p:nvSpPr>
          <p:cNvPr id="10" name="TextBox 9">
            <a:extLst>
              <a:ext uri="{FF2B5EF4-FFF2-40B4-BE49-F238E27FC236}">
                <a16:creationId xmlns:a16="http://schemas.microsoft.com/office/drawing/2014/main" id="{68ACF3AA-BBB1-4A86-93A6-6E944D986142}"/>
              </a:ext>
            </a:extLst>
          </p:cNvPr>
          <p:cNvSpPr txBox="1"/>
          <p:nvPr/>
        </p:nvSpPr>
        <p:spPr>
          <a:xfrm>
            <a:off x="1597981" y="1661544"/>
            <a:ext cx="9428085" cy="2585323"/>
          </a:xfrm>
          <a:prstGeom prst="rect">
            <a:avLst/>
          </a:prstGeom>
          <a:noFill/>
        </p:spPr>
        <p:txBody>
          <a:bodyPr wrap="square">
            <a:spAutoFit/>
          </a:bodyPr>
          <a:lstStyle/>
          <a:p>
            <a:endParaRPr lang="en-US" sz="1800" dirty="0"/>
          </a:p>
          <a:p>
            <a:pPr marL="342900" marR="0" lvl="0" indent="-342900">
              <a:spcBef>
                <a:spcPts val="0"/>
              </a:spcBef>
              <a:spcAft>
                <a:spcPts val="0"/>
              </a:spcAft>
              <a:buClr>
                <a:srgbClr val="00B050"/>
              </a:buClr>
              <a:buFont typeface="Wingdings" panose="05000000000000000000" pitchFamily="2" charset="2"/>
              <a:buChar char="v"/>
            </a:pPr>
            <a:r>
              <a:rPr lang="en-US" sz="3600" dirty="0"/>
              <a:t>How to automate the vehicle type detection process and service charge calculation process along with penalty charges concerning the expressway system in Sri Lanka? </a:t>
            </a:r>
            <a:endParaRPr lang="en-US" sz="3600" dirty="0">
              <a:solidFill>
                <a:schemeClr val="accent6"/>
              </a:solidFill>
              <a:effectLst/>
              <a:ea typeface="Calibri" panose="020F0502020204030204" pitchFamily="34" charset="0"/>
              <a:cs typeface="Iskoola Pota" panose="020B0502040204020203" pitchFamily="34" charset="0"/>
            </a:endParaRPr>
          </a:p>
        </p:txBody>
      </p:sp>
    </p:spTree>
    <p:extLst>
      <p:ext uri="{BB962C8B-B14F-4D97-AF65-F5344CB8AC3E}">
        <p14:creationId xmlns:p14="http://schemas.microsoft.com/office/powerpoint/2010/main" val="1993974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929A0654-2EAE-4AB3-9989-88F1ABEF6B20}"/>
              </a:ext>
            </a:extLst>
          </p:cNvPr>
          <p:cNvSpPr>
            <a:spLocks noGrp="1"/>
          </p:cNvSpPr>
          <p:nvPr>
            <p:ph type="body" sz="quarter" idx="10"/>
          </p:nvPr>
        </p:nvSpPr>
        <p:spPr>
          <a:xfrm>
            <a:off x="394674" y="1305178"/>
            <a:ext cx="10834688" cy="4038600"/>
          </a:xfrm>
        </p:spPr>
        <p:txBody>
          <a:bodyPr/>
          <a:lstStyle/>
          <a:p>
            <a:pPr>
              <a:lnSpc>
                <a:spcPct val="100000"/>
              </a:lnSpc>
            </a:pPr>
            <a:r>
              <a:rPr lang="en-US" dirty="0">
                <a:solidFill>
                  <a:schemeClr val="accent6"/>
                </a:solidFill>
              </a:rPr>
              <a:t>To develop an automated surveillance system for the expressway system in Sri Lanka to automatically detect vehicle type and automate the bill calculation process with penalty charges.</a:t>
            </a:r>
            <a:endParaRPr lang="en-US" sz="2400" dirty="0">
              <a:solidFill>
                <a:schemeClr val="accent6"/>
              </a:solidFill>
            </a:endParaRPr>
          </a:p>
        </p:txBody>
      </p:sp>
      <p:sp>
        <p:nvSpPr>
          <p:cNvPr id="4" name="Title 3">
            <a:extLst>
              <a:ext uri="{FF2B5EF4-FFF2-40B4-BE49-F238E27FC236}">
                <a16:creationId xmlns:a16="http://schemas.microsoft.com/office/drawing/2014/main" id="{4DB5B8EE-C8FD-46BC-AA6A-0D15CB31F328}"/>
              </a:ext>
            </a:extLst>
          </p:cNvPr>
          <p:cNvSpPr>
            <a:spLocks noGrp="1"/>
          </p:cNvSpPr>
          <p:nvPr>
            <p:ph type="title"/>
          </p:nvPr>
        </p:nvSpPr>
        <p:spPr/>
        <p:txBody>
          <a:bodyPr anchor="ctr"/>
          <a:lstStyle/>
          <a:p>
            <a:r>
              <a:rPr lang="en-US" dirty="0"/>
              <a:t>Objectives</a:t>
            </a:r>
          </a:p>
        </p:txBody>
      </p:sp>
      <p:sp>
        <p:nvSpPr>
          <p:cNvPr id="11" name="Content Placeholder 1">
            <a:extLst>
              <a:ext uri="{FF2B5EF4-FFF2-40B4-BE49-F238E27FC236}">
                <a16:creationId xmlns:a16="http://schemas.microsoft.com/office/drawing/2014/main" id="{2008630A-5484-48C3-AA53-BC4353BE568D}"/>
              </a:ext>
            </a:extLst>
          </p:cNvPr>
          <p:cNvSpPr>
            <a:spLocks noGrp="1"/>
          </p:cNvSpPr>
          <p:nvPr>
            <p:ph idx="4294967295"/>
          </p:nvPr>
        </p:nvSpPr>
        <p:spPr>
          <a:xfrm>
            <a:off x="683581" y="2453146"/>
            <a:ext cx="8765219" cy="3720678"/>
          </a:xfrm>
          <a:prstGeom prst="rect">
            <a:avLst/>
          </a:prstGeom>
        </p:spPr>
        <p:txBody>
          <a:bodyPr>
            <a:noAutofit/>
          </a:bodyPr>
          <a:lstStyle/>
          <a:p>
            <a:pPr>
              <a:lnSpc>
                <a:spcPct val="100000"/>
              </a:lnSpc>
              <a:buFont typeface="Wingdings" panose="05000000000000000000" pitchFamily="2" charset="2"/>
              <a:buChar char="Ø"/>
            </a:pPr>
            <a:endParaRPr lang="en-US" dirty="0">
              <a:cs typeface="Times New Roman" panose="02020603050405020304" pitchFamily="18" charset="0"/>
            </a:endParaRPr>
          </a:p>
          <a:p>
            <a:pPr lvl="1">
              <a:lnSpc>
                <a:spcPct val="100000"/>
              </a:lnSpc>
              <a:buFont typeface="Wingdings" panose="05000000000000000000" pitchFamily="2" charset="2"/>
              <a:buChar char="Ø"/>
            </a:pPr>
            <a:r>
              <a:rPr lang="en-US" sz="2000" dirty="0"/>
              <a:t>Critically study the current practices and issues in vehicle type detection and number plate detection.</a:t>
            </a:r>
            <a:endParaRPr lang="en-US" sz="2400" dirty="0">
              <a:cs typeface="Times New Roman" panose="02020603050405020304" pitchFamily="18" charset="0"/>
            </a:endParaRPr>
          </a:p>
          <a:p>
            <a:pPr lvl="1">
              <a:lnSpc>
                <a:spcPct val="100000"/>
              </a:lnSpc>
              <a:buFont typeface="Wingdings" panose="05000000000000000000" pitchFamily="2" charset="2"/>
              <a:buChar char="Ø"/>
            </a:pPr>
            <a:r>
              <a:rPr lang="en-US" sz="2000" dirty="0"/>
              <a:t>Design and develop the functionality of vehicle detection and classification.</a:t>
            </a:r>
            <a:endParaRPr lang="en-US" sz="2400" dirty="0">
              <a:cs typeface="Times New Roman" panose="02020603050405020304" pitchFamily="18" charset="0"/>
            </a:endParaRPr>
          </a:p>
          <a:p>
            <a:pPr lvl="1">
              <a:lnSpc>
                <a:spcPct val="100000"/>
              </a:lnSpc>
              <a:buFont typeface="Wingdings" panose="05000000000000000000" pitchFamily="2" charset="2"/>
              <a:buChar char="Ø"/>
            </a:pPr>
            <a:r>
              <a:rPr lang="en-US" sz="2000" dirty="0"/>
              <a:t>Design and develop the functionality of number plate detection</a:t>
            </a:r>
            <a:r>
              <a:rPr lang="en-US" sz="2400" dirty="0">
                <a:cs typeface="Times New Roman" panose="02020603050405020304" pitchFamily="18" charset="0"/>
              </a:rPr>
              <a:t>.</a:t>
            </a:r>
          </a:p>
          <a:p>
            <a:pPr lvl="1">
              <a:lnSpc>
                <a:spcPct val="100000"/>
              </a:lnSpc>
              <a:buFont typeface="Wingdings" panose="05000000000000000000" pitchFamily="2" charset="2"/>
              <a:buChar char="Ø"/>
            </a:pPr>
            <a:r>
              <a:rPr lang="en-US" sz="2000" dirty="0"/>
              <a:t>Design and develop the functionality of total bill calculation.</a:t>
            </a:r>
            <a:endParaRPr lang="en-US" sz="2400" dirty="0">
              <a:cs typeface="Times New Roman" panose="02020603050405020304" pitchFamily="18" charset="0"/>
            </a:endParaRPr>
          </a:p>
          <a:p>
            <a:pPr lvl="1">
              <a:lnSpc>
                <a:spcPct val="100000"/>
              </a:lnSpc>
              <a:buFont typeface="Wingdings" panose="05000000000000000000" pitchFamily="2" charset="2"/>
              <a:buChar char="Ø"/>
            </a:pPr>
            <a:r>
              <a:rPr lang="en-US" sz="2000" dirty="0"/>
              <a:t>Tests and evaluate the system and compare the functionality against the software requirement specification</a:t>
            </a:r>
            <a:r>
              <a:rPr lang="en-US" sz="2400" dirty="0">
                <a:cs typeface="Times New Roman" panose="02020603050405020304" pitchFamily="18" charset="0"/>
              </a:rPr>
              <a:t>.</a:t>
            </a:r>
            <a:endParaRPr lang="en-US" sz="2400" dirty="0">
              <a:effectLst/>
              <a:cs typeface="Times New Roman" panose="02020603050405020304" pitchFamily="18" charset="0"/>
            </a:endParaRPr>
          </a:p>
          <a:p>
            <a:pPr marL="457200" lvl="1" indent="0">
              <a:lnSpc>
                <a:spcPct val="100000"/>
              </a:lnSpc>
              <a:buNone/>
            </a:pPr>
            <a:endParaRPr lang="en-US" dirty="0">
              <a:effectLst/>
              <a:ea typeface="Calibri" panose="020F0502020204030204" pitchFamily="34" charset="0"/>
              <a:cs typeface="Times New Roman" panose="02020603050405020304" pitchFamily="18" charset="0"/>
            </a:endParaRPr>
          </a:p>
          <a:p>
            <a:pPr>
              <a:lnSpc>
                <a:spcPct val="100000"/>
              </a:lnSpc>
              <a:buFont typeface="Wingdings" panose="05000000000000000000" pitchFamily="2" charset="2"/>
              <a:buChar char="Ø"/>
            </a:pPr>
            <a:endParaRPr lang="en-US" dirty="0">
              <a:cs typeface="Times New Roman" panose="02020603050405020304" pitchFamily="18" charset="0"/>
            </a:endParaRPr>
          </a:p>
        </p:txBody>
      </p:sp>
      <p:sp>
        <p:nvSpPr>
          <p:cNvPr id="8" name="Rectangle 7">
            <a:extLst>
              <a:ext uri="{FF2B5EF4-FFF2-40B4-BE49-F238E27FC236}">
                <a16:creationId xmlns:a16="http://schemas.microsoft.com/office/drawing/2014/main" id="{596340FB-8F54-492E-8722-40B252A520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2021-238</a:t>
            </a:r>
          </a:p>
        </p:txBody>
      </p:sp>
    </p:spTree>
    <p:extLst>
      <p:ext uri="{BB962C8B-B14F-4D97-AF65-F5344CB8AC3E}">
        <p14:creationId xmlns:p14="http://schemas.microsoft.com/office/powerpoint/2010/main" val="26134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63">
            <a:extLst>
              <a:ext uri="{FF2B5EF4-FFF2-40B4-BE49-F238E27FC236}">
                <a16:creationId xmlns:a16="http://schemas.microsoft.com/office/drawing/2014/main" id="{8C15914C-813C-4DA9-B0DB-9CF13FD4FE78}"/>
              </a:ext>
            </a:extLst>
          </p:cNvPr>
          <p:cNvSpPr>
            <a:spLocks noGrp="1"/>
          </p:cNvSpPr>
          <p:nvPr>
            <p:ph type="body" sz="quarter" idx="16"/>
          </p:nvPr>
        </p:nvSpPr>
        <p:spPr>
          <a:xfrm>
            <a:off x="518678" y="1039851"/>
            <a:ext cx="7368596" cy="608895"/>
          </a:xfrm>
        </p:spPr>
        <p:txBody>
          <a:bodyPr/>
          <a:lstStyle/>
          <a:p>
            <a:r>
              <a:rPr lang="en-US" dirty="0"/>
              <a:t>Overview of System</a:t>
            </a:r>
            <a:endParaRPr lang="en-GB" dirty="0"/>
          </a:p>
        </p:txBody>
      </p:sp>
      <p:sp>
        <p:nvSpPr>
          <p:cNvPr id="3" name="Title 2">
            <a:extLst>
              <a:ext uri="{FF2B5EF4-FFF2-40B4-BE49-F238E27FC236}">
                <a16:creationId xmlns:a16="http://schemas.microsoft.com/office/drawing/2014/main" id="{A40F5BC7-4E8F-47A1-8F4F-84F8E74DB74A}"/>
              </a:ext>
            </a:extLst>
          </p:cNvPr>
          <p:cNvSpPr>
            <a:spLocks noGrp="1"/>
          </p:cNvSpPr>
          <p:nvPr>
            <p:ph type="title"/>
          </p:nvPr>
        </p:nvSpPr>
        <p:spPr/>
        <p:txBody>
          <a:bodyPr anchor="ctr"/>
          <a:lstStyle/>
          <a:p>
            <a:r>
              <a:rPr lang="en-US" dirty="0"/>
              <a:t>Methodology</a:t>
            </a:r>
            <a:endParaRPr lang="en-GB" dirty="0"/>
          </a:p>
        </p:txBody>
      </p:sp>
      <p:sp>
        <p:nvSpPr>
          <p:cNvPr id="58" name="Rectangle 57">
            <a:extLst>
              <a:ext uri="{FF2B5EF4-FFF2-40B4-BE49-F238E27FC236}">
                <a16:creationId xmlns:a16="http://schemas.microsoft.com/office/drawing/2014/main" id="{E1A0FD07-11FC-4511-BC7D-5EEFFB30CF7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pic>
        <p:nvPicPr>
          <p:cNvPr id="7" name="Picture 6">
            <a:extLst>
              <a:ext uri="{FF2B5EF4-FFF2-40B4-BE49-F238E27FC236}">
                <a16:creationId xmlns:a16="http://schemas.microsoft.com/office/drawing/2014/main" id="{6933D2EF-8AF8-4EEE-971C-F0B54417E019}"/>
              </a:ext>
            </a:extLst>
          </p:cNvPr>
          <p:cNvPicPr/>
          <p:nvPr/>
        </p:nvPicPr>
        <p:blipFill>
          <a:blip r:embed="rId2"/>
          <a:stretch>
            <a:fillRect/>
          </a:stretch>
        </p:blipFill>
        <p:spPr>
          <a:xfrm>
            <a:off x="4014216" y="594359"/>
            <a:ext cx="7557356" cy="5898515"/>
          </a:xfrm>
          <a:prstGeom prst="rect">
            <a:avLst/>
          </a:prstGeom>
        </p:spPr>
      </p:pic>
    </p:spTree>
    <p:extLst>
      <p:ext uri="{BB962C8B-B14F-4D97-AF65-F5344CB8AC3E}">
        <p14:creationId xmlns:p14="http://schemas.microsoft.com/office/powerpoint/2010/main" val="2729077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E75BD-41E9-42BF-8A48-5C91F2B0B330}"/>
              </a:ext>
            </a:extLst>
          </p:cNvPr>
          <p:cNvSpPr>
            <a:spLocks noGrp="1"/>
          </p:cNvSpPr>
          <p:nvPr>
            <p:ph type="sldNum" sz="quarter" idx="18"/>
          </p:nvPr>
        </p:nvSpPr>
        <p:spPr/>
        <p:txBody>
          <a:bodyPr/>
          <a:lstStyle/>
          <a:p>
            <a:fld id="{8699F50C-BE38-4BD0-BA84-9B090E1F2B9B}" type="slidenum">
              <a:rPr lang="en-US" noProof="0" smtClean="0"/>
              <a:t>14</a:t>
            </a:fld>
            <a:endParaRPr lang="en-US" noProof="0"/>
          </a:p>
        </p:txBody>
      </p:sp>
      <p:sp>
        <p:nvSpPr>
          <p:cNvPr id="7" name="Slide Number Placeholder 3">
            <a:extLst>
              <a:ext uri="{FF2B5EF4-FFF2-40B4-BE49-F238E27FC236}">
                <a16:creationId xmlns:a16="http://schemas.microsoft.com/office/drawing/2014/main" id="{35809405-72C4-47B4-979B-892829C826EF}"/>
              </a:ext>
            </a:extLst>
          </p:cNvPr>
          <p:cNvSpPr txBox="1">
            <a:spLocks/>
          </p:cNvSpPr>
          <p:nvPr/>
        </p:nvSpPr>
        <p:spPr>
          <a:xfrm>
            <a:off x="11146971" y="6356350"/>
            <a:ext cx="74022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99F50C-BE38-4BD0-BA84-9B090E1F2B9B}" type="slidenum">
              <a:rPr lang="en-US" smtClean="0"/>
              <a:pPr/>
              <a:t>14</a:t>
            </a:fld>
            <a:endParaRPr lang="en-US"/>
          </a:p>
        </p:txBody>
      </p:sp>
      <p:sp>
        <p:nvSpPr>
          <p:cNvPr id="9" name="Title 4">
            <a:extLst>
              <a:ext uri="{FF2B5EF4-FFF2-40B4-BE49-F238E27FC236}">
                <a16:creationId xmlns:a16="http://schemas.microsoft.com/office/drawing/2014/main" id="{8830D830-A5C0-42D9-829D-38253330CB0E}"/>
              </a:ext>
            </a:extLst>
          </p:cNvPr>
          <p:cNvSpPr>
            <a:spLocks noGrp="1"/>
          </p:cNvSpPr>
          <p:nvPr>
            <p:ph type="title"/>
          </p:nvPr>
        </p:nvSpPr>
        <p:spPr>
          <a:xfrm>
            <a:off x="426990" y="110359"/>
            <a:ext cx="8333222" cy="1147969"/>
          </a:xfrm>
        </p:spPr>
        <p:txBody>
          <a:bodyPr>
            <a:normAutofit/>
          </a:bodyPr>
          <a:lstStyle/>
          <a:p>
            <a:r>
              <a:rPr lang="en-US"/>
              <a:t>Technologies and Algorithms</a:t>
            </a:r>
          </a:p>
        </p:txBody>
      </p:sp>
      <p:sp>
        <p:nvSpPr>
          <p:cNvPr id="10" name="TextBox 9">
            <a:extLst>
              <a:ext uri="{FF2B5EF4-FFF2-40B4-BE49-F238E27FC236}">
                <a16:creationId xmlns:a16="http://schemas.microsoft.com/office/drawing/2014/main" id="{457BF147-C4B2-4EF1-A26D-7D7D1865467F}"/>
              </a:ext>
            </a:extLst>
          </p:cNvPr>
          <p:cNvSpPr txBox="1"/>
          <p:nvPr/>
        </p:nvSpPr>
        <p:spPr>
          <a:xfrm>
            <a:off x="755797" y="1439756"/>
            <a:ext cx="10361357" cy="369332"/>
          </a:xfrm>
          <a:prstGeom prst="rect">
            <a:avLst/>
          </a:prstGeom>
          <a:noFill/>
        </p:spPr>
        <p:txBody>
          <a:bodyPr wrap="square" rtlCol="0">
            <a:spAutoFit/>
          </a:bodyPr>
          <a:lstStyle/>
          <a:p>
            <a:r>
              <a:rPr lang="en-US" sz="1800" b="1" i="0" u="none" strike="noStrike">
                <a:solidFill>
                  <a:srgbClr val="222222"/>
                </a:solidFill>
                <a:effectLst/>
                <a:latin typeface="Times New Roman" panose="02020603050405020304" pitchFamily="18" charset="0"/>
              </a:rPr>
              <a:t>Technologies -</a:t>
            </a:r>
            <a:endParaRPr lang="en-US"/>
          </a:p>
        </p:txBody>
      </p:sp>
      <p:sp>
        <p:nvSpPr>
          <p:cNvPr id="11" name="TextBox 10">
            <a:extLst>
              <a:ext uri="{FF2B5EF4-FFF2-40B4-BE49-F238E27FC236}">
                <a16:creationId xmlns:a16="http://schemas.microsoft.com/office/drawing/2014/main" id="{499D6EB0-9F6B-49EF-83C1-6076B8324BB2}"/>
              </a:ext>
            </a:extLst>
          </p:cNvPr>
          <p:cNvSpPr txBox="1"/>
          <p:nvPr/>
        </p:nvSpPr>
        <p:spPr>
          <a:xfrm>
            <a:off x="755797" y="4228546"/>
            <a:ext cx="10456937" cy="369332"/>
          </a:xfrm>
          <a:prstGeom prst="rect">
            <a:avLst/>
          </a:prstGeom>
          <a:noFill/>
        </p:spPr>
        <p:txBody>
          <a:bodyPr wrap="square" rtlCol="0">
            <a:spAutoFit/>
          </a:bodyPr>
          <a:lstStyle/>
          <a:p>
            <a:r>
              <a:rPr lang="en-US" sz="1800" b="1" i="0" u="none" strike="noStrike">
                <a:solidFill>
                  <a:srgbClr val="222222"/>
                </a:solidFill>
                <a:effectLst/>
                <a:latin typeface="Times New Roman" panose="02020603050405020304" pitchFamily="18" charset="0"/>
              </a:rPr>
              <a:t>Algorithms </a:t>
            </a:r>
            <a:r>
              <a:rPr lang="en-US" b="1">
                <a:solidFill>
                  <a:srgbClr val="222222"/>
                </a:solidFill>
                <a:latin typeface="Times New Roman" panose="02020603050405020304" pitchFamily="18" charset="0"/>
              </a:rPr>
              <a:t>-</a:t>
            </a:r>
            <a:endParaRPr lang="en-US"/>
          </a:p>
        </p:txBody>
      </p:sp>
      <p:sp>
        <p:nvSpPr>
          <p:cNvPr id="12" name="TextBox 11">
            <a:extLst>
              <a:ext uri="{FF2B5EF4-FFF2-40B4-BE49-F238E27FC236}">
                <a16:creationId xmlns:a16="http://schemas.microsoft.com/office/drawing/2014/main" id="{E8F561C5-C102-4353-B283-C905C4A1D139}"/>
              </a:ext>
            </a:extLst>
          </p:cNvPr>
          <p:cNvSpPr txBox="1"/>
          <p:nvPr/>
        </p:nvSpPr>
        <p:spPr>
          <a:xfrm>
            <a:off x="2057400" y="1809088"/>
            <a:ext cx="6398012" cy="1569660"/>
          </a:xfrm>
          <a:prstGeom prst="rect">
            <a:avLst/>
          </a:prstGeom>
          <a:noFill/>
        </p:spPr>
        <p:txBody>
          <a:bodyPr wrap="square" rtlCol="0">
            <a:spAutoFit/>
          </a:bodyPr>
          <a:lstStyle/>
          <a:p>
            <a:endParaRPr lang="en-US" sz="2400" dirty="0">
              <a:solidFill>
                <a:schemeClr val="accent1">
                  <a:lumMod val="90000"/>
                  <a:lumOff val="10000"/>
                </a:schemeClr>
              </a:solidFill>
            </a:endParaRPr>
          </a:p>
          <a:p>
            <a:pPr marL="285750" indent="-285750">
              <a:buFont typeface="Wingdings" panose="05000000000000000000" pitchFamily="2" charset="2"/>
              <a:buChar char="v"/>
            </a:pPr>
            <a:r>
              <a:rPr lang="en-US" sz="2400" dirty="0">
                <a:solidFill>
                  <a:schemeClr val="accent1">
                    <a:lumMod val="90000"/>
                    <a:lumOff val="10000"/>
                  </a:schemeClr>
                </a:solidFill>
              </a:rPr>
              <a:t>Python</a:t>
            </a:r>
          </a:p>
          <a:p>
            <a:endParaRPr lang="en-US" sz="2400" dirty="0">
              <a:solidFill>
                <a:schemeClr val="accent1">
                  <a:lumMod val="90000"/>
                  <a:lumOff val="10000"/>
                </a:schemeClr>
              </a:solidFill>
            </a:endParaRPr>
          </a:p>
          <a:p>
            <a:pPr marL="285750" indent="-285750">
              <a:buFont typeface="Wingdings" panose="05000000000000000000" pitchFamily="2" charset="2"/>
              <a:buChar char="v"/>
            </a:pPr>
            <a:r>
              <a:rPr lang="en-US" sz="2400" dirty="0">
                <a:solidFill>
                  <a:schemeClr val="accent1">
                    <a:lumMod val="90000"/>
                    <a:lumOff val="10000"/>
                  </a:schemeClr>
                </a:solidFill>
              </a:rPr>
              <a:t>PyCharm</a:t>
            </a:r>
          </a:p>
        </p:txBody>
      </p:sp>
      <p:sp>
        <p:nvSpPr>
          <p:cNvPr id="6" name="TextBox 5">
            <a:extLst>
              <a:ext uri="{FF2B5EF4-FFF2-40B4-BE49-F238E27FC236}">
                <a16:creationId xmlns:a16="http://schemas.microsoft.com/office/drawing/2014/main" id="{8EAF2D8A-EBC7-484F-922E-8DF653245D89}"/>
              </a:ext>
            </a:extLst>
          </p:cNvPr>
          <p:cNvSpPr txBox="1"/>
          <p:nvPr/>
        </p:nvSpPr>
        <p:spPr>
          <a:xfrm>
            <a:off x="609600" y="4664191"/>
            <a:ext cx="9620156" cy="984885"/>
          </a:xfrm>
          <a:prstGeom prst="rect">
            <a:avLst/>
          </a:prstGeom>
          <a:noFill/>
        </p:spPr>
        <p:txBody>
          <a:bodyPr wrap="square" rtlCol="0">
            <a:spAutoFit/>
          </a:bodyPr>
          <a:lstStyle/>
          <a:p>
            <a:pPr marL="1714500" indent="-342900" rtl="0" fontAlgn="base">
              <a:spcBef>
                <a:spcPts val="1200"/>
              </a:spcBef>
              <a:spcAft>
                <a:spcPts val="0"/>
              </a:spcAft>
              <a:buFont typeface="Wingdings" panose="05000000000000000000" pitchFamily="2" charset="2"/>
              <a:buChar char="v"/>
            </a:pPr>
            <a:r>
              <a:rPr lang="en-US" sz="2400" dirty="0">
                <a:solidFill>
                  <a:schemeClr val="accent1">
                    <a:lumMod val="90000"/>
                    <a:lumOff val="10000"/>
                  </a:schemeClr>
                </a:solidFill>
                <a:cs typeface="Times New Roman" panose="02020603050405020304" pitchFamily="18" charset="0"/>
              </a:rPr>
              <a:t>Artificial Neural Networks (ANN)</a:t>
            </a:r>
            <a:endParaRPr lang="en-US" sz="2400" i="0" u="none" strike="noStrike" dirty="0">
              <a:solidFill>
                <a:schemeClr val="accent1">
                  <a:lumMod val="90000"/>
                  <a:lumOff val="10000"/>
                </a:schemeClr>
              </a:solidFill>
              <a:cs typeface="Times New Roman" panose="02020603050405020304" pitchFamily="18" charset="0"/>
            </a:endParaRPr>
          </a:p>
          <a:p>
            <a:pPr marL="1657350" indent="-285750" rtl="0" fontAlgn="base">
              <a:spcBef>
                <a:spcPts val="1200"/>
              </a:spcBef>
              <a:spcAft>
                <a:spcPts val="0"/>
              </a:spcAft>
              <a:buFont typeface="Wingdings" panose="05000000000000000000" pitchFamily="2" charset="2"/>
              <a:buChar char="v"/>
            </a:pPr>
            <a:r>
              <a:rPr lang="en-US" sz="2400" dirty="0">
                <a:solidFill>
                  <a:schemeClr val="accent6"/>
                </a:solidFill>
              </a:rPr>
              <a:t>Regions with Convolutional Neural Network (RCNN)</a:t>
            </a:r>
            <a:endParaRPr lang="en-US" sz="2400" i="0" u="none" strike="noStrike" dirty="0">
              <a:solidFill>
                <a:schemeClr val="accent6"/>
              </a:solidFill>
              <a:effectLst/>
              <a:cs typeface="Times New Roman" panose="02020603050405020304" pitchFamily="18" charset="0"/>
            </a:endParaRPr>
          </a:p>
        </p:txBody>
      </p:sp>
      <p:sp>
        <p:nvSpPr>
          <p:cNvPr id="13" name="TextBox 12">
            <a:extLst>
              <a:ext uri="{FF2B5EF4-FFF2-40B4-BE49-F238E27FC236}">
                <a16:creationId xmlns:a16="http://schemas.microsoft.com/office/drawing/2014/main" id="{4C6047DB-0FB7-45E5-8DFC-FC0156E31B05}"/>
              </a:ext>
            </a:extLst>
          </p:cNvPr>
          <p:cNvSpPr txBox="1"/>
          <p:nvPr/>
        </p:nvSpPr>
        <p:spPr>
          <a:xfrm>
            <a:off x="2661254" y="6415279"/>
            <a:ext cx="6098958" cy="369332"/>
          </a:xfrm>
          <a:prstGeom prst="rect">
            <a:avLst/>
          </a:prstGeom>
          <a:noFill/>
        </p:spPr>
        <p:txBody>
          <a:bodyPr wrap="square">
            <a:spAutoFit/>
          </a:bodyP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pic>
        <p:nvPicPr>
          <p:cNvPr id="14" name="Picture 8" descr="Python: 7 Important Reasons Why You Should Use Python | by Mindfire  Solutions | Medium">
            <a:extLst>
              <a:ext uri="{FF2B5EF4-FFF2-40B4-BE49-F238E27FC236}">
                <a16:creationId xmlns:a16="http://schemas.microsoft.com/office/drawing/2014/main" id="{33BE4C94-C717-461A-B62F-D22934EAEFF0}"/>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5419678" y="1557547"/>
            <a:ext cx="5670120" cy="248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5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7429" y="228600"/>
            <a:ext cx="10659557" cy="960204"/>
          </a:xfrm>
        </p:spPr>
        <p:txBody>
          <a:bodyPr>
            <a:normAutofit/>
          </a:bodyPr>
          <a:lstStyle/>
          <a:p>
            <a:r>
              <a:rPr lang="en-US" dirty="0"/>
              <a:t>Requirements</a:t>
            </a:r>
            <a:endParaRPr lang="en-GB" dirty="0"/>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
        <p:nvSpPr>
          <p:cNvPr id="2" name="TextBox 1">
            <a:extLst>
              <a:ext uri="{FF2B5EF4-FFF2-40B4-BE49-F238E27FC236}">
                <a16:creationId xmlns:a16="http://schemas.microsoft.com/office/drawing/2014/main" id="{29E3AD5D-989B-4E2F-9309-DDE6C62F0BFF}"/>
              </a:ext>
            </a:extLst>
          </p:cNvPr>
          <p:cNvSpPr txBox="1"/>
          <p:nvPr/>
        </p:nvSpPr>
        <p:spPr>
          <a:xfrm>
            <a:off x="390617" y="1205756"/>
            <a:ext cx="5839026" cy="4893647"/>
          </a:xfrm>
          <a:prstGeom prst="rect">
            <a:avLst/>
          </a:prstGeom>
          <a:noFill/>
        </p:spPr>
        <p:txBody>
          <a:bodyPr wrap="square" rtlCol="0">
            <a:spAutoFit/>
          </a:bodyPr>
          <a:lstStyle/>
          <a:p>
            <a:r>
              <a:rPr lang="en-US" sz="2400" b="1" dirty="0">
                <a:solidFill>
                  <a:srgbClr val="002060"/>
                </a:solidFill>
              </a:rPr>
              <a:t>Functional Requirements</a:t>
            </a:r>
          </a:p>
          <a:p>
            <a:endParaRPr lang="en-US" sz="2400" dirty="0"/>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Vehicle object shall be detected. </a:t>
            </a: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Detected object shall be classified into the correct vehicle type.</a:t>
            </a:r>
            <a:endParaRPr lang="en-US" sz="2000" dirty="0">
              <a:solidFill>
                <a:schemeClr val="accent6"/>
              </a:solidFill>
              <a:effectLst/>
              <a:latin typeface="Times New Roman" panose="02020603050405020304" pitchFamily="18" charset="0"/>
              <a:ea typeface="Calibri" panose="020F0502020204030204" pitchFamily="34" charset="0"/>
              <a:cs typeface="Iskoola Pota" panose="020B0502040204020203" pitchFamily="34" charset="0"/>
            </a:endParaRP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License plate shall be detected and the vehicle number when a vehicle enters the expressway.</a:t>
            </a: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The system shall be able to identify and store the details of the entrance point, vehicle number to calculate the bill.</a:t>
            </a:r>
          </a:p>
          <a:p>
            <a:pPr marL="342900" indent="-342900">
              <a:buClr>
                <a:srgbClr val="00B050"/>
              </a:buClr>
              <a:buFont typeface="Wingdings" panose="05000000000000000000" pitchFamily="2" charset="2"/>
              <a:buChar char="v"/>
            </a:pPr>
            <a:r>
              <a:rPr lang="en-US" sz="2000" dirty="0">
                <a:solidFill>
                  <a:schemeClr val="accent6"/>
                </a:solidFill>
              </a:rPr>
              <a:t>The system shall be able to store rule violation vehicle details and penalty to the final service charge.</a:t>
            </a:r>
            <a:endParaRPr lang="en-US" sz="2000" dirty="0">
              <a:solidFill>
                <a:schemeClr val="accent6"/>
              </a:solidFill>
              <a:effectLst/>
              <a:latin typeface="Calibri" panose="020F0502020204030204" pitchFamily="34" charset="0"/>
              <a:ea typeface="Calibri" panose="020F0502020204030204" pitchFamily="34" charset="0"/>
              <a:cs typeface="Iskoola Pota" panose="020B0502040204020203" pitchFamily="34" charset="0"/>
            </a:endParaRPr>
          </a:p>
          <a:p>
            <a:pPr marL="342900" marR="0" lvl="0" indent="-342900">
              <a:spcBef>
                <a:spcPts val="0"/>
              </a:spcBef>
              <a:spcAft>
                <a:spcPts val="0"/>
              </a:spcAft>
              <a:buClr>
                <a:srgbClr val="00B050"/>
              </a:buClr>
              <a:buFont typeface="Wingdings" panose="05000000000000000000" pitchFamily="2" charset="2"/>
              <a:buChar char="v"/>
            </a:pPr>
            <a:endParaRPr lang="en-US" sz="2000" dirty="0">
              <a:solidFill>
                <a:schemeClr val="accent6"/>
              </a:solidFill>
            </a:endParaRPr>
          </a:p>
          <a:p>
            <a:endParaRPr lang="en-US" sz="2400" dirty="0"/>
          </a:p>
        </p:txBody>
      </p:sp>
      <p:sp>
        <p:nvSpPr>
          <p:cNvPr id="5" name="TextBox 4">
            <a:extLst>
              <a:ext uri="{FF2B5EF4-FFF2-40B4-BE49-F238E27FC236}">
                <a16:creationId xmlns:a16="http://schemas.microsoft.com/office/drawing/2014/main" id="{826CC1A7-3C4C-4FE5-96F0-4AB869B5E7A1}"/>
              </a:ext>
            </a:extLst>
          </p:cNvPr>
          <p:cNvSpPr txBox="1"/>
          <p:nvPr/>
        </p:nvSpPr>
        <p:spPr>
          <a:xfrm>
            <a:off x="6229643" y="1205756"/>
            <a:ext cx="5924843" cy="3108543"/>
          </a:xfrm>
          <a:prstGeom prst="rect">
            <a:avLst/>
          </a:prstGeom>
          <a:noFill/>
        </p:spPr>
        <p:txBody>
          <a:bodyPr wrap="square" rtlCol="0">
            <a:spAutoFit/>
          </a:bodyPr>
          <a:lstStyle/>
          <a:p>
            <a:r>
              <a:rPr lang="en-US" sz="2400" b="1" dirty="0">
                <a:solidFill>
                  <a:srgbClr val="002060"/>
                </a:solidFill>
              </a:rPr>
              <a:t>Non - Functional Requirements</a:t>
            </a:r>
          </a:p>
          <a:p>
            <a:endParaRPr lang="en-US" sz="2400" dirty="0"/>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The system shall be responsive</a:t>
            </a:r>
            <a:r>
              <a:rPr lang="en-US" sz="2400" dirty="0">
                <a:solidFill>
                  <a:schemeClr val="accent6"/>
                </a:solidFill>
                <a:effectLst/>
                <a:ea typeface="Calibri" panose="020F0502020204030204" pitchFamily="34" charset="0"/>
                <a:cs typeface="Iskoola Pota" panose="020B0502040204020203" pitchFamily="34" charset="0"/>
              </a:rPr>
              <a:t>.</a:t>
            </a:r>
          </a:p>
          <a:p>
            <a:pPr marR="0" lvl="0">
              <a:spcBef>
                <a:spcPts val="0"/>
              </a:spcBef>
              <a:spcAft>
                <a:spcPts val="0"/>
              </a:spcAft>
              <a:buClr>
                <a:srgbClr val="00B050"/>
              </a:buClr>
            </a:pPr>
            <a:endParaRPr lang="en-US" sz="2400" dirty="0">
              <a:solidFill>
                <a:schemeClr val="accent6"/>
              </a:solidFill>
              <a:effectLst/>
              <a:ea typeface="Calibri" panose="020F0502020204030204" pitchFamily="34" charset="0"/>
              <a:cs typeface="Iskoola Pota" panose="020B0502040204020203" pitchFamily="34" charset="0"/>
            </a:endParaRP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The system shall be available.</a:t>
            </a:r>
          </a:p>
          <a:p>
            <a:pPr marR="0" lvl="0">
              <a:spcBef>
                <a:spcPts val="0"/>
              </a:spcBef>
              <a:spcAft>
                <a:spcPts val="0"/>
              </a:spcAft>
              <a:buClr>
                <a:srgbClr val="00B050"/>
              </a:buClr>
            </a:pPr>
            <a:endParaRPr lang="en-US" sz="2000" dirty="0">
              <a:solidFill>
                <a:schemeClr val="accent6"/>
              </a:solidFill>
              <a:effectLst/>
              <a:ea typeface="Calibri" panose="020F0502020204030204" pitchFamily="34" charset="0"/>
              <a:cs typeface="Iskoola Pota" panose="020B0502040204020203" pitchFamily="34" charset="0"/>
            </a:endParaRP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Performance of the system shall be ensured.</a:t>
            </a:r>
          </a:p>
          <a:p>
            <a:pPr marR="0" lvl="0">
              <a:spcBef>
                <a:spcPts val="0"/>
              </a:spcBef>
              <a:spcAft>
                <a:spcPts val="0"/>
              </a:spcAft>
              <a:buClr>
                <a:srgbClr val="00B050"/>
              </a:buClr>
            </a:pPr>
            <a:endParaRPr lang="en-US" sz="2000" dirty="0">
              <a:solidFill>
                <a:schemeClr val="accent6"/>
              </a:solidFill>
            </a:endParaRPr>
          </a:p>
          <a:p>
            <a:pPr marL="342900" marR="0" lvl="0" indent="-342900">
              <a:spcBef>
                <a:spcPts val="0"/>
              </a:spcBef>
              <a:spcAft>
                <a:spcPts val="0"/>
              </a:spcAft>
              <a:buClr>
                <a:srgbClr val="00B050"/>
              </a:buClr>
              <a:buFont typeface="Wingdings" panose="05000000000000000000" pitchFamily="2" charset="2"/>
              <a:buChar char="v"/>
            </a:pPr>
            <a:r>
              <a:rPr lang="en-US" sz="2000" dirty="0">
                <a:solidFill>
                  <a:schemeClr val="accent6"/>
                </a:solidFill>
              </a:rPr>
              <a:t>The system shall be secured.</a:t>
            </a:r>
          </a:p>
        </p:txBody>
      </p:sp>
    </p:spTree>
    <p:extLst>
      <p:ext uri="{BB962C8B-B14F-4D97-AF65-F5344CB8AC3E}">
        <p14:creationId xmlns:p14="http://schemas.microsoft.com/office/powerpoint/2010/main" val="10159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956E77-AB65-453E-A333-09B4DDFEC99D}"/>
              </a:ext>
            </a:extLst>
          </p:cNvPr>
          <p:cNvSpPr txBox="1"/>
          <p:nvPr/>
        </p:nvSpPr>
        <p:spPr>
          <a:xfrm>
            <a:off x="1472635" y="1274521"/>
            <a:ext cx="8470356" cy="43089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System Requirements</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OS: Windows 10,8,7</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CPU: Intel or AMD processor with 64-bit support</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GPU: NVidia GeForce GTX 1050 or equivalent</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Disk Storage: 5 GB of free disk space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Internet: Highspeed stable internet connection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5" name="Title 2">
            <a:extLst>
              <a:ext uri="{FF2B5EF4-FFF2-40B4-BE49-F238E27FC236}">
                <a16:creationId xmlns:a16="http://schemas.microsoft.com/office/drawing/2014/main" id="{D344FB6A-A2AB-41F6-8693-DE93B5434CD5}"/>
              </a:ext>
            </a:extLst>
          </p:cNvPr>
          <p:cNvSpPr>
            <a:spLocks noGrp="1"/>
          </p:cNvSpPr>
          <p:nvPr>
            <p:ph type="title"/>
          </p:nvPr>
        </p:nvSpPr>
        <p:spPr>
          <a:xfrm>
            <a:off x="517429" y="228600"/>
            <a:ext cx="10659557" cy="960204"/>
          </a:xfrm>
        </p:spPr>
        <p:txBody>
          <a:bodyPr>
            <a:normAutofit/>
          </a:bodyPr>
          <a:lstStyle/>
          <a:p>
            <a:r>
              <a:rPr lang="en-US" dirty="0"/>
              <a:t>Requirements</a:t>
            </a:r>
            <a:endParaRPr lang="en-GB" dirty="0"/>
          </a:p>
        </p:txBody>
      </p:sp>
      <p:sp>
        <p:nvSpPr>
          <p:cNvPr id="6" name="TextBox 5">
            <a:extLst>
              <a:ext uri="{FF2B5EF4-FFF2-40B4-BE49-F238E27FC236}">
                <a16:creationId xmlns:a16="http://schemas.microsoft.com/office/drawing/2014/main" id="{8B69A34B-2D5F-4CB1-8838-CB2B0589BD44}"/>
              </a:ext>
            </a:extLst>
          </p:cNvPr>
          <p:cNvSpPr txBox="1"/>
          <p:nvPr/>
        </p:nvSpPr>
        <p:spPr>
          <a:xfrm>
            <a:off x="1472635" y="4367711"/>
            <a:ext cx="8150760" cy="22510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Personnel Requirements</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User has little bit knowledge of use software application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Remove unnecessary data</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pic>
        <p:nvPicPr>
          <p:cNvPr id="7" name="Picture 2" descr="System Requirements - Home | Facebook">
            <a:extLst>
              <a:ext uri="{FF2B5EF4-FFF2-40B4-BE49-F238E27FC236}">
                <a16:creationId xmlns:a16="http://schemas.microsoft.com/office/drawing/2014/main" id="{924F093D-A56D-4F18-BB65-CA3EBCAB1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0370" y="2073038"/>
            <a:ext cx="2392531" cy="249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49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D2E9E-155E-458F-925D-7D5E7AC514B1}"/>
              </a:ext>
            </a:extLst>
          </p:cNvPr>
          <p:cNvSpPr>
            <a:spLocks noGrp="1"/>
          </p:cNvSpPr>
          <p:nvPr>
            <p:ph type="title"/>
          </p:nvPr>
        </p:nvSpPr>
        <p:spPr>
          <a:xfrm>
            <a:off x="518678" y="209029"/>
            <a:ext cx="10835122" cy="857771"/>
          </a:xfrm>
        </p:spPr>
        <p:txBody>
          <a:bodyPr/>
          <a:lstStyle/>
          <a:p>
            <a:r>
              <a:rPr lang="en-US"/>
              <a:t>Work Breakdown</a:t>
            </a:r>
            <a:endParaRPr lang="en-GB"/>
          </a:p>
        </p:txBody>
      </p:sp>
      <p:graphicFrame>
        <p:nvGraphicFramePr>
          <p:cNvPr id="4" name="Diagram 3">
            <a:extLst>
              <a:ext uri="{FF2B5EF4-FFF2-40B4-BE49-F238E27FC236}">
                <a16:creationId xmlns:a16="http://schemas.microsoft.com/office/drawing/2014/main" id="{363C0D14-F87D-410F-A449-AFFD6768FF72}"/>
              </a:ext>
            </a:extLst>
          </p:cNvPr>
          <p:cNvGraphicFramePr/>
          <p:nvPr>
            <p:extLst>
              <p:ext uri="{D42A27DB-BD31-4B8C-83A1-F6EECF244321}">
                <p14:modId xmlns:p14="http://schemas.microsoft.com/office/powerpoint/2010/main" val="2164318282"/>
              </p:ext>
            </p:extLst>
          </p:nvPr>
        </p:nvGraphicFramePr>
        <p:xfrm>
          <a:off x="1424066" y="1086371"/>
          <a:ext cx="9311342" cy="5284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CF1ADE5D-ADBA-413C-96C2-501B7469803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Tree>
    <p:extLst>
      <p:ext uri="{BB962C8B-B14F-4D97-AF65-F5344CB8AC3E}">
        <p14:creationId xmlns:p14="http://schemas.microsoft.com/office/powerpoint/2010/main" val="2119823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20C0B-84CE-455C-A4B1-56B6CE3BC0F7}"/>
              </a:ext>
            </a:extLst>
          </p:cNvPr>
          <p:cNvSpPr>
            <a:spLocks noGrp="1"/>
          </p:cNvSpPr>
          <p:nvPr>
            <p:ph type="title"/>
          </p:nvPr>
        </p:nvSpPr>
        <p:spPr>
          <a:xfrm>
            <a:off x="457200" y="43070"/>
            <a:ext cx="10835122" cy="1147968"/>
          </a:xfrm>
        </p:spPr>
        <p:txBody>
          <a:bodyPr/>
          <a:lstStyle/>
          <a:p>
            <a:r>
              <a:rPr lang="en-US" dirty="0"/>
              <a:t>Commercialization </a:t>
            </a:r>
            <a:endParaRPr lang="en-GB" dirty="0"/>
          </a:p>
        </p:txBody>
      </p:sp>
      <p:sp>
        <p:nvSpPr>
          <p:cNvPr id="4" name="Rectangle 3">
            <a:extLst>
              <a:ext uri="{FF2B5EF4-FFF2-40B4-BE49-F238E27FC236}">
                <a16:creationId xmlns:a16="http://schemas.microsoft.com/office/drawing/2014/main" id="{88DE9979-5861-4A32-80A8-E6DE1829026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
        <p:nvSpPr>
          <p:cNvPr id="6" name="TextBox 5">
            <a:extLst>
              <a:ext uri="{FF2B5EF4-FFF2-40B4-BE49-F238E27FC236}">
                <a16:creationId xmlns:a16="http://schemas.microsoft.com/office/drawing/2014/main" id="{DFF87060-C296-4A09-8DBD-C3099A9AA5BC}"/>
              </a:ext>
            </a:extLst>
          </p:cNvPr>
          <p:cNvSpPr txBox="1"/>
          <p:nvPr/>
        </p:nvSpPr>
        <p:spPr>
          <a:xfrm>
            <a:off x="974610" y="1734849"/>
            <a:ext cx="9376755" cy="4042132"/>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Our system can be used in expressways.</a:t>
            </a: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First give a trial version of the software to the user.</a:t>
            </a:r>
          </a:p>
          <a:p>
            <a:pPr marL="342900" marR="0" lvl="0" indent="-342900" algn="l" defTabSz="914400" rtl="0" eaLnBrk="1" fontAlgn="auto" latinLnBrk="0" hangingPunct="1">
              <a:lnSpc>
                <a:spcPct val="150000"/>
              </a:lnSpc>
              <a:spcBef>
                <a:spcPts val="1000"/>
              </a:spcBef>
              <a:spcAft>
                <a:spcPts val="0"/>
              </a:spcAft>
              <a:buClrTx/>
              <a:buSzTx/>
              <a:buFont typeface="Wingdings"/>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lt"/>
                <a:cs typeface="Calibri" panose="020F0502020204030204"/>
              </a:rPr>
              <a:t>If the user agrees to use the software after using the trial version, then user can purchase the software. </a:t>
            </a:r>
          </a:p>
          <a:p>
            <a:pPr marL="342900" marR="0" lvl="0" indent="-342900" algn="l" defTabSz="914400" rtl="0" eaLnBrk="1" fontAlgn="auto" latinLnBrk="0" hangingPunct="1">
              <a:lnSpc>
                <a:spcPct val="150000"/>
              </a:lnSpc>
              <a:spcBef>
                <a:spcPts val="1000"/>
              </a:spcBef>
              <a:spcAft>
                <a:spcPts val="0"/>
              </a:spcAft>
              <a:buClrTx/>
              <a:buSzTx/>
              <a:buFont typeface="Wingdings"/>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lt"/>
                <a:cs typeface="Calibri" panose="020F0502020204030204"/>
              </a:rPr>
              <a:t>If there are any additional customizations required, then user must pay for those customizations.</a:t>
            </a:r>
          </a:p>
          <a:p>
            <a:pPr marL="342900" marR="0" lvl="0" indent="-342900" algn="l" defTabSz="914400" rtl="0" eaLnBrk="1" fontAlgn="auto" latinLnBrk="0" hangingPunct="1">
              <a:lnSpc>
                <a:spcPct val="100000"/>
              </a:lnSpc>
              <a:spcBef>
                <a:spcPts val="0"/>
              </a:spcBef>
              <a:spcAft>
                <a:spcPts val="0"/>
              </a:spcAft>
              <a:buClrTx/>
              <a:buSzTx/>
              <a:buFont typeface="Wingdings"/>
              <a:buChar char="v"/>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3373136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51353A-CF8C-4867-B61F-DD9A79AE26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sp>
        <p:nvSpPr>
          <p:cNvPr id="9" name="Text Placeholder 1">
            <a:extLst>
              <a:ext uri="{FF2B5EF4-FFF2-40B4-BE49-F238E27FC236}">
                <a16:creationId xmlns:a16="http://schemas.microsoft.com/office/drawing/2014/main" id="{C966CE0F-AA06-426D-B8CC-6EF6CB238704}"/>
              </a:ext>
            </a:extLst>
          </p:cNvPr>
          <p:cNvSpPr>
            <a:spLocks noGrp="1"/>
          </p:cNvSpPr>
          <p:nvPr>
            <p:ph type="body" sz="quarter" idx="10"/>
          </p:nvPr>
        </p:nvSpPr>
        <p:spPr>
          <a:xfrm>
            <a:off x="671512" y="1767066"/>
            <a:ext cx="10682288" cy="4709933"/>
          </a:xfrm>
        </p:spPr>
        <p:txBody>
          <a:bodyPr/>
          <a:lstStyle/>
          <a:p>
            <a:pPr marL="406400" marR="0" indent="-406400">
              <a:lnSpc>
                <a:spcPct val="150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	G.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Sreenu</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M. A. Saleem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Durai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“Intelligent video surveillance: a review through deep learning techniques for crowd analysis,”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Journal of Big Data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vol. 6, no. 1.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SpringerOpen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 48, Dec. 01, 2019,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10.1186/s40537-019-0212-5.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50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	“(1) (PDF) Review on Image Processing Based Vehicle Detection &amp; Tracking System | International Journal of Scientific Research in Science, Engineering and Technology IJSRSET - Academia.edu.” https://www.academia.edu/37099992/Review_on_Image_Processing_Based_Vehicle_Detection_and_Tracking_System (accessed Feb. 21, 2021).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50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[3]	V. Keerthi Kiran, P.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Parida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S. Dash, “Vehicle detection and classification: A review,” in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Advances in Intelligent Systems and Computing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2021, vol. 1180 AISC, pp. 45–56,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10.1007/978-3-030-49339-4_6.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50000"/>
              </a:lnSpc>
              <a:spcBef>
                <a:spcPts val="0"/>
              </a:spcBef>
              <a:spcAft>
                <a:spcPts val="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1600" dirty="0">
                <a:effectLst/>
                <a:latin typeface="Times New Roman" panose="02020603050405020304" pitchFamily="18" charset="0"/>
                <a:ea typeface="Calibri" panose="020F0502020204030204" pitchFamily="34" charset="0"/>
              </a:rPr>
              <a:t>R. Shreyas, B. V. P. Kumar, H. B. Adithya, B. Padmaja, and M. P. Sunil, “Dynamic traffic rule violation monitoring system using automatic number plate recognition with SMS feedback,” in </a:t>
            </a:r>
            <a:r>
              <a:rPr lang="en-US" sz="1600" i="1" dirty="0">
                <a:effectLst/>
                <a:latin typeface="Times New Roman" panose="02020603050405020304" pitchFamily="18" charset="0"/>
                <a:ea typeface="Calibri" panose="020F0502020204030204" pitchFamily="34" charset="0"/>
              </a:rPr>
              <a:t>2nd International Conference on Telecommunication and Networks, TEL-NET 2017</a:t>
            </a:r>
            <a:r>
              <a:rPr lang="en-US" sz="1600" dirty="0">
                <a:effectLst/>
                <a:latin typeface="Times New Roman" panose="02020603050405020304" pitchFamily="18" charset="0"/>
                <a:ea typeface="Calibri" panose="020F0502020204030204" pitchFamily="34" charset="0"/>
              </a:rPr>
              <a:t>, Apr. 2018, vol. 2018-January, pp. 1–5, </a:t>
            </a:r>
            <a:r>
              <a:rPr lang="en-US" sz="1600" dirty="0" err="1">
                <a:effectLst/>
                <a:latin typeface="Times New Roman" panose="02020603050405020304" pitchFamily="18" charset="0"/>
                <a:ea typeface="Calibri" panose="020F0502020204030204" pitchFamily="34" charset="0"/>
              </a:rPr>
              <a:t>doi</a:t>
            </a:r>
            <a:r>
              <a:rPr lang="en-US" sz="1600" dirty="0">
                <a:effectLst/>
                <a:latin typeface="Times New Roman" panose="02020603050405020304" pitchFamily="18" charset="0"/>
                <a:ea typeface="Calibri" panose="020F0502020204030204" pitchFamily="34" charset="0"/>
              </a:rPr>
              <a:t>: 10.1109/TEL-NET.2017.8343528.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itle 2">
            <a:extLst>
              <a:ext uri="{FF2B5EF4-FFF2-40B4-BE49-F238E27FC236}">
                <a16:creationId xmlns:a16="http://schemas.microsoft.com/office/drawing/2014/main" id="{E26A0AA8-F4E9-4E1B-826F-8EF904DED0FE}"/>
              </a:ext>
            </a:extLst>
          </p:cNvPr>
          <p:cNvSpPr>
            <a:spLocks noGrp="1"/>
          </p:cNvSpPr>
          <p:nvPr>
            <p:ph type="title"/>
          </p:nvPr>
        </p:nvSpPr>
        <p:spPr>
          <a:xfrm>
            <a:off x="671078" y="361429"/>
            <a:ext cx="10835122" cy="1147968"/>
          </a:xfrm>
        </p:spPr>
        <p:txBody>
          <a:bodyPr/>
          <a:lstStyle/>
          <a:p>
            <a:r>
              <a:rPr lang="en-US" dirty="0"/>
              <a:t>References</a:t>
            </a:r>
            <a:endParaRPr lang="en-GB" dirty="0"/>
          </a:p>
        </p:txBody>
      </p:sp>
    </p:spTree>
    <p:extLst>
      <p:ext uri="{BB962C8B-B14F-4D97-AF65-F5344CB8AC3E}">
        <p14:creationId xmlns:p14="http://schemas.microsoft.com/office/powerpoint/2010/main" val="19870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8072572" y="394192"/>
            <a:ext cx="3814626" cy="717122"/>
          </a:xfrm>
        </p:spPr>
        <p:txBody>
          <a:bodyPr/>
          <a:lstStyle/>
          <a:p>
            <a:r>
              <a:rPr lang="en-US" dirty="0"/>
              <a:t>OUR TEAM</a:t>
            </a:r>
            <a:endParaRPr lang="en-US" b="0"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99F50C-BE38-4BD0-BA84-9B090E1F2B9B}" type="slidenum">
              <a:rPr kumimoji="0" lang="en-US" sz="1200" b="0" i="0" u="none" strike="noStrike" kern="1200" cap="none" spc="0" normalizeH="0" baseline="0" noProof="0" smtClean="0">
                <a:ln>
                  <a:noFill/>
                </a:ln>
                <a:solidFill>
                  <a:srgbClr val="A5A5A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A5A5A5"/>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436AC8D-389B-4363-8149-725616C24568}"/>
              </a:ext>
            </a:extLst>
          </p:cNvPr>
          <p:cNvSpPr txBox="1"/>
          <p:nvPr/>
        </p:nvSpPr>
        <p:spPr>
          <a:xfrm>
            <a:off x="3215638" y="3981088"/>
            <a:ext cx="260821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R.A.H.D. Pabasara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IT17023306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devdunie.r@gmail.com</a:t>
            </a:r>
          </a:p>
        </p:txBody>
      </p:sp>
      <p:sp>
        <p:nvSpPr>
          <p:cNvPr id="42" name="Rectangle 41">
            <a:extLst>
              <a:ext uri="{FF2B5EF4-FFF2-40B4-BE49-F238E27FC236}">
                <a16:creationId xmlns:a16="http://schemas.microsoft.com/office/drawing/2014/main" id="{820B6A8F-ED2C-4ABF-B993-50B050EE6E58}"/>
              </a:ext>
            </a:extLst>
          </p:cNvPr>
          <p:cNvSpPr/>
          <p:nvPr/>
        </p:nvSpPr>
        <p:spPr>
          <a:xfrm>
            <a:off x="-55391" y="1488701"/>
            <a:ext cx="12247390" cy="4867649"/>
          </a:xfrm>
          <a:custGeom>
            <a:avLst/>
            <a:gdLst>
              <a:gd name="connsiteX0" fmla="*/ 0 w 12192000"/>
              <a:gd name="connsiteY0" fmla="*/ 0 h 4867649"/>
              <a:gd name="connsiteX1" fmla="*/ 12192000 w 12192000"/>
              <a:gd name="connsiteY1" fmla="*/ 0 h 4867649"/>
              <a:gd name="connsiteX2" fmla="*/ 12192000 w 12192000"/>
              <a:gd name="connsiteY2" fmla="*/ 4867649 h 4867649"/>
              <a:gd name="connsiteX3" fmla="*/ 0 w 12192000"/>
              <a:gd name="connsiteY3" fmla="*/ 4867649 h 4867649"/>
              <a:gd name="connsiteX4" fmla="*/ 0 w 12192000"/>
              <a:gd name="connsiteY4" fmla="*/ 0 h 4867649"/>
              <a:gd name="connsiteX0" fmla="*/ 0 w 12218894"/>
              <a:gd name="connsiteY0" fmla="*/ 0 h 4867649"/>
              <a:gd name="connsiteX1" fmla="*/ 12218894 w 12218894"/>
              <a:gd name="connsiteY1" fmla="*/ 0 h 4867649"/>
              <a:gd name="connsiteX2" fmla="*/ 12218894 w 12218894"/>
              <a:gd name="connsiteY2" fmla="*/ 4867649 h 4867649"/>
              <a:gd name="connsiteX3" fmla="*/ 26894 w 12218894"/>
              <a:gd name="connsiteY3" fmla="*/ 4867649 h 4867649"/>
              <a:gd name="connsiteX4" fmla="*/ 0 w 12218894"/>
              <a:gd name="connsiteY4" fmla="*/ 0 h 4867649"/>
              <a:gd name="connsiteX0" fmla="*/ 13447 w 12232341"/>
              <a:gd name="connsiteY0" fmla="*/ 0 h 4867649"/>
              <a:gd name="connsiteX1" fmla="*/ 12232341 w 12232341"/>
              <a:gd name="connsiteY1" fmla="*/ 0 h 4867649"/>
              <a:gd name="connsiteX2" fmla="*/ 12232341 w 12232341"/>
              <a:gd name="connsiteY2" fmla="*/ 4867649 h 4867649"/>
              <a:gd name="connsiteX3" fmla="*/ 0 w 12232341"/>
              <a:gd name="connsiteY3" fmla="*/ 4854202 h 4867649"/>
              <a:gd name="connsiteX4" fmla="*/ 13447 w 12232341"/>
              <a:gd name="connsiteY4" fmla="*/ 0 h 4867649"/>
              <a:gd name="connsiteX0" fmla="*/ 13447 w 12232341"/>
              <a:gd name="connsiteY0" fmla="*/ 0 h 4867649"/>
              <a:gd name="connsiteX1" fmla="*/ 12232341 w 12232341"/>
              <a:gd name="connsiteY1" fmla="*/ 0 h 4867649"/>
              <a:gd name="connsiteX2" fmla="*/ 12232341 w 12232341"/>
              <a:gd name="connsiteY2" fmla="*/ 4867649 h 4867649"/>
              <a:gd name="connsiteX3" fmla="*/ 0 w 12232341"/>
              <a:gd name="connsiteY3" fmla="*/ 4854202 h 4867649"/>
              <a:gd name="connsiteX4" fmla="*/ 13447 w 12232341"/>
              <a:gd name="connsiteY4" fmla="*/ 0 h 4867649"/>
              <a:gd name="connsiteX0" fmla="*/ 13447 w 12232341"/>
              <a:gd name="connsiteY0" fmla="*/ 0 h 4867649"/>
              <a:gd name="connsiteX1" fmla="*/ 12232341 w 12232341"/>
              <a:gd name="connsiteY1" fmla="*/ 0 h 4867649"/>
              <a:gd name="connsiteX2" fmla="*/ 12232341 w 12232341"/>
              <a:gd name="connsiteY2" fmla="*/ 4867649 h 4867649"/>
              <a:gd name="connsiteX3" fmla="*/ 0 w 12232341"/>
              <a:gd name="connsiteY3" fmla="*/ 4854202 h 4867649"/>
              <a:gd name="connsiteX4" fmla="*/ 13447 w 12232341"/>
              <a:gd name="connsiteY4" fmla="*/ 0 h 4867649"/>
              <a:gd name="connsiteX0" fmla="*/ 15922 w 12234816"/>
              <a:gd name="connsiteY0" fmla="*/ 0 h 4867649"/>
              <a:gd name="connsiteX1" fmla="*/ 12234816 w 12234816"/>
              <a:gd name="connsiteY1" fmla="*/ 0 h 4867649"/>
              <a:gd name="connsiteX2" fmla="*/ 12234816 w 12234816"/>
              <a:gd name="connsiteY2" fmla="*/ 4867649 h 4867649"/>
              <a:gd name="connsiteX3" fmla="*/ 2475 w 12234816"/>
              <a:gd name="connsiteY3" fmla="*/ 4854202 h 4867649"/>
              <a:gd name="connsiteX4" fmla="*/ 15922 w 12234816"/>
              <a:gd name="connsiteY4" fmla="*/ 0 h 4867649"/>
              <a:gd name="connsiteX0" fmla="*/ 15922 w 12234816"/>
              <a:gd name="connsiteY0" fmla="*/ 0 h 4867649"/>
              <a:gd name="connsiteX1" fmla="*/ 12234816 w 12234816"/>
              <a:gd name="connsiteY1" fmla="*/ 0 h 4867649"/>
              <a:gd name="connsiteX2" fmla="*/ 12234816 w 12234816"/>
              <a:gd name="connsiteY2" fmla="*/ 4867649 h 4867649"/>
              <a:gd name="connsiteX3" fmla="*/ 2475 w 12234816"/>
              <a:gd name="connsiteY3" fmla="*/ 4854202 h 4867649"/>
              <a:gd name="connsiteX4" fmla="*/ 15922 w 12234816"/>
              <a:gd name="connsiteY4" fmla="*/ 0 h 4867649"/>
              <a:gd name="connsiteX0" fmla="*/ 15922 w 12234816"/>
              <a:gd name="connsiteY0" fmla="*/ 0 h 4867649"/>
              <a:gd name="connsiteX1" fmla="*/ 12234816 w 12234816"/>
              <a:gd name="connsiteY1" fmla="*/ 0 h 4867649"/>
              <a:gd name="connsiteX2" fmla="*/ 12234816 w 12234816"/>
              <a:gd name="connsiteY2" fmla="*/ 4867649 h 4867649"/>
              <a:gd name="connsiteX3" fmla="*/ 2475 w 12234816"/>
              <a:gd name="connsiteY3" fmla="*/ 4854202 h 4867649"/>
              <a:gd name="connsiteX4" fmla="*/ 15922 w 12234816"/>
              <a:gd name="connsiteY4" fmla="*/ 0 h 4867649"/>
              <a:gd name="connsiteX0" fmla="*/ 28496 w 12247390"/>
              <a:gd name="connsiteY0" fmla="*/ 0 h 4867649"/>
              <a:gd name="connsiteX1" fmla="*/ 12247390 w 12247390"/>
              <a:gd name="connsiteY1" fmla="*/ 0 h 4867649"/>
              <a:gd name="connsiteX2" fmla="*/ 12247390 w 12247390"/>
              <a:gd name="connsiteY2" fmla="*/ 4867649 h 4867649"/>
              <a:gd name="connsiteX3" fmla="*/ 1602 w 12247390"/>
              <a:gd name="connsiteY3" fmla="*/ 4840755 h 4867649"/>
              <a:gd name="connsiteX4" fmla="*/ 28496 w 12247390"/>
              <a:gd name="connsiteY4" fmla="*/ 0 h 4867649"/>
              <a:gd name="connsiteX0" fmla="*/ 28496 w 12247390"/>
              <a:gd name="connsiteY0" fmla="*/ 0 h 4867649"/>
              <a:gd name="connsiteX1" fmla="*/ 12247390 w 12247390"/>
              <a:gd name="connsiteY1" fmla="*/ 0 h 4867649"/>
              <a:gd name="connsiteX2" fmla="*/ 12247390 w 12247390"/>
              <a:gd name="connsiteY2" fmla="*/ 4867649 h 4867649"/>
              <a:gd name="connsiteX3" fmla="*/ 1602 w 12247390"/>
              <a:gd name="connsiteY3" fmla="*/ 4840755 h 4867649"/>
              <a:gd name="connsiteX4" fmla="*/ 28496 w 12247390"/>
              <a:gd name="connsiteY4" fmla="*/ 0 h 486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7390" h="4867649">
                <a:moveTo>
                  <a:pt x="28496" y="0"/>
                </a:moveTo>
                <a:lnTo>
                  <a:pt x="12247390" y="0"/>
                </a:lnTo>
                <a:lnTo>
                  <a:pt x="12247390" y="4867649"/>
                </a:lnTo>
                <a:lnTo>
                  <a:pt x="1602" y="4840755"/>
                </a:lnTo>
                <a:cubicBezTo>
                  <a:pt x="-7363" y="3263029"/>
                  <a:pt x="24014" y="1618067"/>
                  <a:pt x="28496"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D3995E4D-A3E1-418C-BFFA-745E25419C6E}"/>
              </a:ext>
            </a:extLst>
          </p:cNvPr>
          <p:cNvPicPr>
            <a:picLocks noChangeAspect="1"/>
          </p:cNvPicPr>
          <p:nvPr/>
        </p:nvPicPr>
        <p:blipFill>
          <a:blip r:embed="rId2" cstate="print">
            <a:extLst>
              <a:ext uri="{28A0092B-C50C-407E-A947-70E740481C1C}">
                <a14:useLocalDpi xmlns:a14="http://schemas.microsoft.com/office/drawing/2010/main" val="0"/>
              </a:ext>
            </a:extLst>
          </a:blip>
          <a:srcRect t="13912" b="13912"/>
          <a:stretch/>
        </p:blipFill>
        <p:spPr>
          <a:xfrm>
            <a:off x="530810" y="2073919"/>
            <a:ext cx="1526847" cy="1601438"/>
          </a:xfrm>
          <a:prstGeom prst="round2DiagRect">
            <a:avLst>
              <a:gd name="adj1" fmla="val 14366"/>
              <a:gd name="adj2" fmla="val 0"/>
            </a:avLst>
          </a:prstGeom>
          <a:ln w="88900" cap="sq">
            <a:solidFill>
              <a:schemeClr val="accent4">
                <a:lumMod val="75000"/>
              </a:schemeClr>
            </a:solidFill>
            <a:miter lim="800000"/>
          </a:ln>
          <a:effectLst>
            <a:outerShdw blurRad="254000" algn="tl" rotWithShape="0">
              <a:srgbClr val="000000">
                <a:alpha val="43000"/>
              </a:srgbClr>
            </a:outerShdw>
          </a:effectLst>
        </p:spPr>
      </p:pic>
      <p:pic>
        <p:nvPicPr>
          <p:cNvPr id="37" name="Picture 36">
            <a:extLst>
              <a:ext uri="{FF2B5EF4-FFF2-40B4-BE49-F238E27FC236}">
                <a16:creationId xmlns:a16="http://schemas.microsoft.com/office/drawing/2014/main" id="{34FCE5D0-01EC-48F2-AF60-224B6A1E89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91760" y="2011999"/>
            <a:ext cx="1463902" cy="1663359"/>
          </a:xfrm>
          <a:prstGeom prst="round2DiagRect">
            <a:avLst>
              <a:gd name="adj1" fmla="val 16667"/>
              <a:gd name="adj2" fmla="val 0"/>
            </a:avLst>
          </a:prstGeom>
          <a:ln w="88900" cap="sq">
            <a:solidFill>
              <a:schemeClr val="accent4">
                <a:lumMod val="75000"/>
              </a:schemeClr>
            </a:solidFill>
            <a:miter lim="800000"/>
          </a:ln>
          <a:effectLst>
            <a:outerShdw blurRad="254000" algn="tl" rotWithShape="0">
              <a:srgbClr val="000000">
                <a:alpha val="43000"/>
              </a:srgbClr>
            </a:outerShdw>
          </a:effectLst>
        </p:spPr>
      </p:pic>
      <p:pic>
        <p:nvPicPr>
          <p:cNvPr id="39" name="Picture 38">
            <a:extLst>
              <a:ext uri="{FF2B5EF4-FFF2-40B4-BE49-F238E27FC236}">
                <a16:creationId xmlns:a16="http://schemas.microsoft.com/office/drawing/2014/main" id="{DE525EB5-E998-4ADE-843B-2DFE38F7C752}"/>
              </a:ext>
            </a:extLst>
          </p:cNvPr>
          <p:cNvPicPr>
            <a:picLocks noChangeAspect="1"/>
          </p:cNvPicPr>
          <p:nvPr/>
        </p:nvPicPr>
        <p:blipFill>
          <a:blip r:embed="rId4" cstate="print">
            <a:extLst>
              <a:ext uri="{28A0092B-C50C-407E-A947-70E740481C1C}">
                <a14:useLocalDpi xmlns:a14="http://schemas.microsoft.com/office/drawing/2010/main" val="0"/>
              </a:ext>
            </a:extLst>
          </a:blip>
          <a:srcRect l="2350" r="2350"/>
          <a:stretch/>
        </p:blipFill>
        <p:spPr>
          <a:xfrm>
            <a:off x="6395989" y="2073919"/>
            <a:ext cx="1463902" cy="1536096"/>
          </a:xfrm>
          <a:prstGeom prst="round2DiagRect">
            <a:avLst>
              <a:gd name="adj1" fmla="val 16667"/>
              <a:gd name="adj2" fmla="val 0"/>
            </a:avLst>
          </a:prstGeom>
          <a:ln w="88900" cap="sq">
            <a:solidFill>
              <a:schemeClr val="accent4">
                <a:lumMod val="75000"/>
              </a:schemeClr>
            </a:solidFill>
            <a:miter lim="800000"/>
          </a:ln>
          <a:effectLst>
            <a:outerShdw blurRad="254000" algn="tl" rotWithShape="0">
              <a:srgbClr val="000000">
                <a:alpha val="43000"/>
              </a:srgbClr>
            </a:outerShdw>
          </a:effectLst>
        </p:spPr>
      </p:pic>
      <p:pic>
        <p:nvPicPr>
          <p:cNvPr id="25" name="Picture 24">
            <a:extLst>
              <a:ext uri="{FF2B5EF4-FFF2-40B4-BE49-F238E27FC236}">
                <a16:creationId xmlns:a16="http://schemas.microsoft.com/office/drawing/2014/main" id="{133AD925-B4E8-4699-A42A-57BF639C1B57}"/>
              </a:ext>
            </a:extLst>
          </p:cNvPr>
          <p:cNvPicPr>
            <a:picLocks noChangeAspect="1"/>
          </p:cNvPicPr>
          <p:nvPr/>
        </p:nvPicPr>
        <p:blipFill>
          <a:blip r:embed="rId5" cstate="print">
            <a:extLst>
              <a:ext uri="{28A0092B-C50C-407E-A947-70E740481C1C}">
                <a14:useLocalDpi xmlns:a14="http://schemas.microsoft.com/office/drawing/2010/main" val="0"/>
              </a:ext>
            </a:extLst>
          </a:blip>
          <a:srcRect l="4726" r="4726"/>
          <a:stretch/>
        </p:blipFill>
        <p:spPr>
          <a:xfrm>
            <a:off x="9323791" y="2043877"/>
            <a:ext cx="1365847" cy="1536095"/>
          </a:xfrm>
          <a:prstGeom prst="round2DiagRect">
            <a:avLst>
              <a:gd name="adj1" fmla="val 16667"/>
              <a:gd name="adj2" fmla="val 0"/>
            </a:avLst>
          </a:prstGeom>
          <a:ln w="88900" cap="sq">
            <a:solidFill>
              <a:schemeClr val="accent4">
                <a:lumMod val="75000"/>
              </a:schemeClr>
            </a:solidFill>
            <a:miter lim="800000"/>
          </a:ln>
          <a:effectLst>
            <a:outerShdw blurRad="254000" algn="tl" rotWithShape="0">
              <a:srgbClr val="000000">
                <a:alpha val="43000"/>
              </a:srgbClr>
            </a:outerShdw>
          </a:effectLst>
        </p:spPr>
      </p:pic>
      <p:sp>
        <p:nvSpPr>
          <p:cNvPr id="44" name="TextBox 43">
            <a:extLst>
              <a:ext uri="{FF2B5EF4-FFF2-40B4-BE49-F238E27FC236}">
                <a16:creationId xmlns:a16="http://schemas.microsoft.com/office/drawing/2014/main" id="{E319197F-5373-4A8A-9763-9289CC1DC652}"/>
              </a:ext>
            </a:extLst>
          </p:cNvPr>
          <p:cNvSpPr txBox="1"/>
          <p:nvPr/>
        </p:nvSpPr>
        <p:spPr>
          <a:xfrm>
            <a:off x="279344" y="4164024"/>
            <a:ext cx="2061873"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Bojitha Mindula A.M.K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IT18134018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(+94)  </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71 </a:t>
            </a:r>
            <a:r>
              <a:rPr lang="en-US" sz="1400" dirty="0">
                <a:solidFill>
                  <a:srgbClr val="FFFFFF"/>
                </a:solidFill>
                <a:latin typeface="Calibri" panose="020F0502020204030204"/>
              </a:rPr>
              <a:t>3579450</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FFFF"/>
                </a:solidFill>
                <a:latin typeface="Calibri" panose="020F0502020204030204"/>
              </a:rPr>
              <a:t>IT18134018@my.sliit.lk</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4DE12C52-AC91-4E24-82C2-D770B707D68E}"/>
              </a:ext>
            </a:extLst>
          </p:cNvPr>
          <p:cNvSpPr txBox="1"/>
          <p:nvPr/>
        </p:nvSpPr>
        <p:spPr>
          <a:xfrm>
            <a:off x="3170309" y="4198654"/>
            <a:ext cx="2061874"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Ranasinghe M.M.C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IT18097634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(+94)  71 8772549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IT18097634@my.slit.lk</a:t>
            </a:r>
          </a:p>
        </p:txBody>
      </p:sp>
      <p:sp>
        <p:nvSpPr>
          <p:cNvPr id="46" name="TextBox 45">
            <a:extLst>
              <a:ext uri="{FF2B5EF4-FFF2-40B4-BE49-F238E27FC236}">
                <a16:creationId xmlns:a16="http://schemas.microsoft.com/office/drawing/2014/main" id="{D40943E1-1919-4183-AD9E-8F055B93B2E3}"/>
              </a:ext>
            </a:extLst>
          </p:cNvPr>
          <p:cNvSpPr txBox="1"/>
          <p:nvPr/>
        </p:nvSpPr>
        <p:spPr>
          <a:xfrm>
            <a:off x="6280342" y="4083237"/>
            <a:ext cx="1818390"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FFFF"/>
                </a:solidFill>
                <a:latin typeface="Calibri" panose="020F0502020204030204"/>
              </a:rPr>
              <a:t>Tennakoon T.M.P.J.A.</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IT18148732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(+94) 71 </a:t>
            </a:r>
            <a:r>
              <a:rPr lang="en-US" sz="1500" dirty="0">
                <a:solidFill>
                  <a:srgbClr val="FFFFFF"/>
                </a:solidFill>
                <a:latin typeface="Calibri" panose="020F0502020204030204"/>
              </a:rPr>
              <a:t>2374237</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FFFF"/>
                </a:solidFill>
                <a:latin typeface="Calibri" panose="020F0502020204030204"/>
              </a:rPr>
              <a:t>amandajayani1998@gmail.com</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D64AA733-C265-470D-991C-7DD9FD2440FD}"/>
              </a:ext>
            </a:extLst>
          </p:cNvPr>
          <p:cNvSpPr txBox="1"/>
          <p:nvPr/>
        </p:nvSpPr>
        <p:spPr>
          <a:xfrm rot="10800000" flipV="1">
            <a:off x="8973918" y="4122804"/>
            <a:ext cx="2011934"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FFFF"/>
                </a:solidFill>
                <a:latin typeface="Calibri" panose="020F0502020204030204"/>
              </a:rPr>
              <a:t>Rushdy Ahamed M.H</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IT18185812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(+94) 77 </a:t>
            </a:r>
            <a:r>
              <a:rPr lang="en-US" sz="1500" dirty="0">
                <a:solidFill>
                  <a:srgbClr val="FFFFFF"/>
                </a:solidFill>
                <a:latin typeface="Calibri" panose="020F0502020204030204"/>
              </a:rPr>
              <a:t>713 7622</a:t>
            </a:r>
            <a:endPar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IT18185812@my.sliit.lk</a:t>
            </a:r>
          </a:p>
        </p:txBody>
      </p:sp>
    </p:spTree>
    <p:extLst>
      <p:ext uri="{BB962C8B-B14F-4D97-AF65-F5344CB8AC3E}">
        <p14:creationId xmlns:p14="http://schemas.microsoft.com/office/powerpoint/2010/main" val="972005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C95D756-6908-410C-9C73-40810C224BE5}"/>
              </a:ext>
            </a:extLst>
          </p:cNvPr>
          <p:cNvSpPr>
            <a:spLocks noGrp="1"/>
          </p:cNvSpPr>
          <p:nvPr>
            <p:ph type="title"/>
          </p:nvPr>
        </p:nvSpPr>
        <p:spPr/>
        <p:txBody>
          <a:bodyPr/>
          <a:lstStyle/>
          <a:p>
            <a:r>
              <a:rPr lang="en-US" dirty="0"/>
              <a:t>IT18097634</a:t>
            </a:r>
            <a:br>
              <a:rPr lang="en-US" dirty="0"/>
            </a:br>
            <a:r>
              <a:rPr lang="en-US" dirty="0"/>
              <a:t>Ranasinghe M.M.C</a:t>
            </a:r>
          </a:p>
        </p:txBody>
      </p:sp>
      <p:sp>
        <p:nvSpPr>
          <p:cNvPr id="3" name="Text Placeholder 2">
            <a:extLst>
              <a:ext uri="{FF2B5EF4-FFF2-40B4-BE49-F238E27FC236}">
                <a16:creationId xmlns:a16="http://schemas.microsoft.com/office/drawing/2014/main" id="{D29B2F30-BB64-479E-8283-279C7E786135}"/>
              </a:ext>
            </a:extLst>
          </p:cNvPr>
          <p:cNvSpPr>
            <a:spLocks noGrp="1"/>
          </p:cNvSpPr>
          <p:nvPr>
            <p:ph type="body" idx="1"/>
          </p:nvPr>
        </p:nvSpPr>
        <p:spPr>
          <a:xfrm>
            <a:off x="6283842" y="3777275"/>
            <a:ext cx="4911633" cy="910580"/>
          </a:xfrm>
        </p:spPr>
        <p:txBody>
          <a:bodyPr/>
          <a:lstStyle/>
          <a:p>
            <a:r>
              <a:rPr lang="en-US"/>
              <a:t>Software Engineering</a:t>
            </a:r>
            <a:endParaRPr lang="en-GB"/>
          </a:p>
        </p:txBody>
      </p:sp>
      <p:sp>
        <p:nvSpPr>
          <p:cNvPr id="10" name="Rectangle 9">
            <a:extLst>
              <a:ext uri="{FF2B5EF4-FFF2-40B4-BE49-F238E27FC236}">
                <a16:creationId xmlns:a16="http://schemas.microsoft.com/office/drawing/2014/main" id="{8C8EC0E1-AA5A-4687-97D2-D82C9C5992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13" name="Picture Placeholder 12" descr="A person in a suit&#10;&#10;Description automatically generated with medium confidence">
            <a:extLst>
              <a:ext uri="{FF2B5EF4-FFF2-40B4-BE49-F238E27FC236}">
                <a16:creationId xmlns:a16="http://schemas.microsoft.com/office/drawing/2014/main" id="{EB2D3D9F-A1A9-4949-A2B5-353ABC68F5C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089" b="4089"/>
          <a:stretch>
            <a:fillRect/>
          </a:stretch>
        </p:blipFill>
        <p:spPr>
          <a:xfrm>
            <a:off x="1387193" y="860455"/>
            <a:ext cx="4428523" cy="5137089"/>
          </a:xfrm>
        </p:spPr>
      </p:pic>
    </p:spTree>
    <p:extLst>
      <p:ext uri="{BB962C8B-B14F-4D97-AF65-F5344CB8AC3E}">
        <p14:creationId xmlns:p14="http://schemas.microsoft.com/office/powerpoint/2010/main" val="3861629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246355" y="493212"/>
            <a:ext cx="9945210" cy="2036923"/>
          </a:xfrm>
        </p:spPr>
        <p:txBody>
          <a:bodyPr vert="horz" lIns="91440" tIns="45720" rIns="91440" bIns="45720" rtlCol="0" anchor="b">
            <a:normAutofit/>
          </a:bodyPr>
          <a:lstStyle/>
          <a:p>
            <a:pPr algn="ctr"/>
            <a:r>
              <a:rPr lang="en-US" sz="4400" dirty="0">
                <a:solidFill>
                  <a:srgbClr val="002060"/>
                </a:solidFill>
              </a:rPr>
              <a:t>Vehicle </a:t>
            </a:r>
            <a:r>
              <a:rPr lang="en-US" dirty="0">
                <a:solidFill>
                  <a:srgbClr val="002060"/>
                </a:solidFill>
              </a:rPr>
              <a:t>P</a:t>
            </a:r>
            <a:r>
              <a:rPr lang="en-US" sz="4400" dirty="0">
                <a:solidFill>
                  <a:srgbClr val="002060"/>
                </a:solidFill>
              </a:rPr>
              <a:t>arking/Road Lane Traffic Rules  </a:t>
            </a:r>
            <a:r>
              <a:rPr lang="en-US" dirty="0">
                <a:solidFill>
                  <a:srgbClr val="002060"/>
                </a:solidFill>
              </a:rPr>
              <a:t>V</a:t>
            </a:r>
            <a:r>
              <a:rPr lang="en-US" sz="4400" dirty="0">
                <a:solidFill>
                  <a:srgbClr val="002060"/>
                </a:solidFill>
              </a:rPr>
              <a:t>iolations Detection</a:t>
            </a:r>
            <a:br>
              <a:rPr lang="en-US" sz="4400" dirty="0"/>
            </a:br>
            <a:endParaRPr lang="en-US" b="0" kern="1200" dirty="0">
              <a:solidFill>
                <a:srgbClr val="002060"/>
              </a:solidFill>
              <a:cs typeface="Calibri"/>
            </a:endParaRPr>
          </a:p>
        </p:txBody>
      </p:sp>
      <p:sp>
        <p:nvSpPr>
          <p:cNvPr id="7" name="Rectangle 6">
            <a:extLst>
              <a:ext uri="{FF2B5EF4-FFF2-40B4-BE49-F238E27FC236}">
                <a16:creationId xmlns:a16="http://schemas.microsoft.com/office/drawing/2014/main" id="{D733C131-8029-4BE7-9ECC-CA7EF89780C1}"/>
              </a:ext>
            </a:extLst>
          </p:cNvPr>
          <p:cNvSpPr/>
          <p:nvPr/>
        </p:nvSpPr>
        <p:spPr>
          <a:xfrm>
            <a:off x="5257799" y="2288151"/>
            <a:ext cx="6934201" cy="283154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dirty="0">
                <a:solidFill>
                  <a:srgbClr val="00194C"/>
                </a:solidFill>
                <a:latin typeface="Calibri" panose="020F0502020204030204"/>
              </a:rPr>
              <a:t>A</a:t>
            </a:r>
            <a:r>
              <a:rPr kumimoji="0" lang="en-US" sz="2400" b="0" i="0" u="none" strike="noStrike" kern="1200" cap="none" spc="0" normalizeH="0" baseline="0" noProof="0" dirty="0" err="1">
                <a:ln>
                  <a:noFill/>
                </a:ln>
                <a:solidFill>
                  <a:srgbClr val="00194C"/>
                </a:solidFill>
                <a:effectLst/>
                <a:uLnTx/>
                <a:uFillTx/>
                <a:latin typeface="Calibri" panose="020F0502020204030204"/>
                <a:ea typeface="+mn-ea"/>
                <a:cs typeface="+mn-cs"/>
              </a:rPr>
              <a:t>utomatically</a:t>
            </a: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 identify violations of illegal vehicle parking and road lane traffic rules violations. </a:t>
            </a:r>
          </a:p>
          <a:p>
            <a:pPr marL="457200" marR="0" lvl="0"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lane change traffic rules violations has become extremely significant in the area of expressway </a:t>
            </a:r>
          </a:p>
          <a:p>
            <a:pPr marL="457200" marR="0" lvl="0"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safety of other vehicles is directly challenged by illegally parked vehicles in the expressway.</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Calibri"/>
            </a:endParaRPr>
          </a:p>
        </p:txBody>
      </p:sp>
      <p:sp>
        <p:nvSpPr>
          <p:cNvPr id="8" name="Rectangle 7">
            <a:extLst>
              <a:ext uri="{FF2B5EF4-FFF2-40B4-BE49-F238E27FC236}">
                <a16:creationId xmlns:a16="http://schemas.microsoft.com/office/drawing/2014/main" id="{E12B3EC5-38E9-431D-9EBF-27E96A3D0E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6" name="Picture 5">
            <a:extLst>
              <a:ext uri="{FF2B5EF4-FFF2-40B4-BE49-F238E27FC236}">
                <a16:creationId xmlns:a16="http://schemas.microsoft.com/office/drawing/2014/main" id="{16CF5E4F-250D-4666-A738-BC6F9A92D22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6793" y="2122589"/>
            <a:ext cx="3293615" cy="1917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6F1BF37D-C4E6-420B-A964-11BBFFEE938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939" y="4240002"/>
            <a:ext cx="3293615" cy="1917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773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0D00C-228F-45DC-B4A6-26B0E5113E85}"/>
              </a:ext>
            </a:extLst>
          </p:cNvPr>
          <p:cNvSpPr>
            <a:spLocks noGrp="1"/>
          </p:cNvSpPr>
          <p:nvPr>
            <p:ph type="title"/>
          </p:nvPr>
        </p:nvSpPr>
        <p:spPr>
          <a:xfrm>
            <a:off x="962562" y="378648"/>
            <a:ext cx="8333222" cy="1147969"/>
          </a:xfrm>
        </p:spPr>
        <p:txBody>
          <a:bodyPr/>
          <a:lstStyle/>
          <a:p>
            <a:r>
              <a:rPr lang="en-US" dirty="0"/>
              <a:t>Background </a:t>
            </a:r>
          </a:p>
        </p:txBody>
      </p:sp>
      <p:sp>
        <p:nvSpPr>
          <p:cNvPr id="17" name="Subtitle 3">
            <a:extLst>
              <a:ext uri="{FF2B5EF4-FFF2-40B4-BE49-F238E27FC236}">
                <a16:creationId xmlns:a16="http://schemas.microsoft.com/office/drawing/2014/main" id="{5FAC4863-3ACE-4C86-B407-0C2C17C49FDA}"/>
              </a:ext>
            </a:extLst>
          </p:cNvPr>
          <p:cNvSpPr txBox="1">
            <a:spLocks/>
          </p:cNvSpPr>
          <p:nvPr/>
        </p:nvSpPr>
        <p:spPr>
          <a:xfrm>
            <a:off x="1331495" y="1983498"/>
            <a:ext cx="9847044" cy="41485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
                <a:srgbClr val="EAB200"/>
              </a:buClr>
              <a:buSzTx/>
              <a:buFont typeface="Wingdings" panose="020B0604020202020204" pitchFamily="34" charset="0"/>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ever-increasing number of violations of traffic rules has become a critical challenge in Sri Lanka.</a:t>
            </a:r>
          </a:p>
          <a:p>
            <a:pPr marL="342900" marR="0" lvl="0" indent="-342900" algn="l" defTabSz="914400" rtl="0" eaLnBrk="1" fontAlgn="auto" latinLnBrk="0" hangingPunct="1">
              <a:lnSpc>
                <a:spcPct val="90000"/>
              </a:lnSpc>
              <a:spcBef>
                <a:spcPts val="1000"/>
              </a:spcBef>
              <a:spcAft>
                <a:spcPts val="0"/>
              </a:spcAft>
              <a:buClr>
                <a:srgbClr val="EAB200"/>
              </a:buClr>
              <a:buSzTx/>
              <a:buFont typeface="Wingdings" panose="020B0604020202020204" pitchFamily="34" charset="0"/>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solution is to install violation detection systems on the expressway.</a:t>
            </a:r>
          </a:p>
          <a:p>
            <a:pPr marL="342900" marR="0" lvl="0" indent="-342900" algn="l" defTabSz="914400" rtl="0" eaLnBrk="1" fontAlgn="auto" latinLnBrk="0" hangingPunct="1">
              <a:lnSpc>
                <a:spcPct val="90000"/>
              </a:lnSpc>
              <a:spcBef>
                <a:spcPts val="1000"/>
              </a:spcBef>
              <a:spcAft>
                <a:spcPts val="0"/>
              </a:spcAft>
              <a:buClr>
                <a:srgbClr val="EAB200"/>
              </a:buClr>
              <a:buSzTx/>
              <a:buFont typeface="Wingdings" panose="020B0604020202020204" pitchFamily="34" charset="0"/>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system can automatically detect violations of Illegal vehicle parking and drive on wrong lane.</a:t>
            </a:r>
          </a:p>
          <a:p>
            <a:pPr marL="342900" marR="0" lvl="0" indent="-342900" algn="l" defTabSz="914400" rtl="0" eaLnBrk="1" fontAlgn="auto" latinLnBrk="0" hangingPunct="1">
              <a:lnSpc>
                <a:spcPct val="90000"/>
              </a:lnSpc>
              <a:spcBef>
                <a:spcPts val="1000"/>
              </a:spcBef>
              <a:spcAft>
                <a:spcPts val="0"/>
              </a:spcAft>
              <a:buClr>
                <a:srgbClr val="EAB200"/>
              </a:buClr>
              <a:buSzTx/>
              <a:buFont typeface="Wingdings" panose="020B0604020202020204" pitchFamily="34" charset="0"/>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The aim of this research work is to build up an automated system and, also   recognize moving vehicle number plate number</a:t>
            </a:r>
          </a:p>
          <a:p>
            <a:pPr marL="228600" marR="0" lvl="0" indent="-228600" algn="l" defTabSz="914400" rtl="0" eaLnBrk="1" fontAlgn="auto" latinLnBrk="0" hangingPunct="1">
              <a:lnSpc>
                <a:spcPct val="90000"/>
              </a:lnSpc>
              <a:spcBef>
                <a:spcPts val="1000"/>
              </a:spcBef>
              <a:spcAft>
                <a:spcPts val="0"/>
              </a:spcAft>
              <a:buClr>
                <a:srgbClr val="EAB200"/>
              </a:buClr>
              <a:buSzTx/>
              <a:buFont typeface="Arial" panose="020B0604020202020204" pitchFamily="34" charset="0"/>
              <a:buChar char="•"/>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48689F9-74A0-4AAF-82E2-D99DF06BBA0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3076" name="Picture 4" descr="PAI | Program Awareness Initiative">
            <a:extLst>
              <a:ext uri="{FF2B5EF4-FFF2-40B4-BE49-F238E27FC236}">
                <a16:creationId xmlns:a16="http://schemas.microsoft.com/office/drawing/2014/main" id="{00BC2911-22DD-4C7B-800F-A8BA0E9D29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3282" y="-216018"/>
            <a:ext cx="1838718" cy="183871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caling UX Research for the Enterprise | by Jeanette Fuccella | LexisNexis  Design | Medium">
            <a:extLst>
              <a:ext uri="{FF2B5EF4-FFF2-40B4-BE49-F238E27FC236}">
                <a16:creationId xmlns:a16="http://schemas.microsoft.com/office/drawing/2014/main" id="{F3DB48EF-5AEA-43E7-AD15-E1D09816CE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402" y="4764789"/>
            <a:ext cx="1492867" cy="147951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rototype Frontend Stock Illustrations – 29 Prototype Frontend Stock  Illustrations, Vectors &amp; Clipart - Dreamstime">
            <a:extLst>
              <a:ext uri="{FF2B5EF4-FFF2-40B4-BE49-F238E27FC236}">
                <a16:creationId xmlns:a16="http://schemas.microsoft.com/office/drawing/2014/main" id="{4A6F1231-2334-4DC9-8C8E-479AB028E0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20057" y="4639209"/>
            <a:ext cx="1492867" cy="149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52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58E446-F3B8-488C-B5F1-CE232E15A861}"/>
              </a:ext>
            </a:extLst>
          </p:cNvPr>
          <p:cNvSpPr>
            <a:spLocks noGrp="1"/>
          </p:cNvSpPr>
          <p:nvPr>
            <p:ph type="title"/>
          </p:nvPr>
        </p:nvSpPr>
        <p:spPr>
          <a:xfrm>
            <a:off x="518678" y="-42763"/>
            <a:ext cx="8333222" cy="1147969"/>
          </a:xfrm>
        </p:spPr>
        <p:txBody>
          <a:bodyPr anchor="b">
            <a:normAutofit/>
          </a:bodyPr>
          <a:lstStyle/>
          <a:p>
            <a:r>
              <a:rPr lang="en-US" dirty="0"/>
              <a:t>Research Gap</a:t>
            </a:r>
          </a:p>
        </p:txBody>
      </p:sp>
      <p:sp>
        <p:nvSpPr>
          <p:cNvPr id="6" name="Text Placeholder 2">
            <a:extLst>
              <a:ext uri="{FF2B5EF4-FFF2-40B4-BE49-F238E27FC236}">
                <a16:creationId xmlns:a16="http://schemas.microsoft.com/office/drawing/2014/main" id="{5A329B86-064D-4921-B640-38CFDF62BA31}"/>
              </a:ext>
            </a:extLst>
          </p:cNvPr>
          <p:cNvSpPr txBox="1">
            <a:spLocks/>
          </p:cNvSpPr>
          <p:nvPr/>
        </p:nvSpPr>
        <p:spPr>
          <a:xfrm>
            <a:off x="520493" y="1111890"/>
            <a:ext cx="7368596" cy="608895"/>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2E7A40"/>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Comparison of existing solutions</a:t>
            </a:r>
          </a:p>
        </p:txBody>
      </p:sp>
      <p:graphicFrame>
        <p:nvGraphicFramePr>
          <p:cNvPr id="7" name="Table 6">
            <a:extLst>
              <a:ext uri="{FF2B5EF4-FFF2-40B4-BE49-F238E27FC236}">
                <a16:creationId xmlns:a16="http://schemas.microsoft.com/office/drawing/2014/main" id="{6DD06FA1-69FB-4385-993F-D8585C55DEC0}"/>
              </a:ext>
            </a:extLst>
          </p:cNvPr>
          <p:cNvGraphicFramePr>
            <a:graphicFrameLocks noGrp="1"/>
          </p:cNvGraphicFramePr>
          <p:nvPr>
            <p:extLst>
              <p:ext uri="{D42A27DB-BD31-4B8C-83A1-F6EECF244321}">
                <p14:modId xmlns:p14="http://schemas.microsoft.com/office/powerpoint/2010/main" val="3475321330"/>
              </p:ext>
            </p:extLst>
          </p:nvPr>
        </p:nvGraphicFramePr>
        <p:xfrm>
          <a:off x="643631" y="1749600"/>
          <a:ext cx="11154792" cy="4233406"/>
        </p:xfrm>
        <a:graphic>
          <a:graphicData uri="http://schemas.openxmlformats.org/drawingml/2006/table">
            <a:tbl>
              <a:tblPr firstRow="1" firstCol="1" bandRow="1">
                <a:tableStyleId>{5C22544A-7EE6-4342-B048-85BDC9FD1C3A}</a:tableStyleId>
              </a:tblPr>
              <a:tblGrid>
                <a:gridCol w="2390279">
                  <a:extLst>
                    <a:ext uri="{9D8B030D-6E8A-4147-A177-3AD203B41FA5}">
                      <a16:colId xmlns:a16="http://schemas.microsoft.com/office/drawing/2014/main" val="2185066839"/>
                    </a:ext>
                  </a:extLst>
                </a:gridCol>
                <a:gridCol w="1722781">
                  <a:extLst>
                    <a:ext uri="{9D8B030D-6E8A-4147-A177-3AD203B41FA5}">
                      <a16:colId xmlns:a16="http://schemas.microsoft.com/office/drawing/2014/main" val="3583887599"/>
                    </a:ext>
                  </a:extLst>
                </a:gridCol>
                <a:gridCol w="1754789">
                  <a:extLst>
                    <a:ext uri="{9D8B030D-6E8A-4147-A177-3AD203B41FA5}">
                      <a16:colId xmlns:a16="http://schemas.microsoft.com/office/drawing/2014/main" val="369664600"/>
                    </a:ext>
                  </a:extLst>
                </a:gridCol>
                <a:gridCol w="2104533">
                  <a:extLst>
                    <a:ext uri="{9D8B030D-6E8A-4147-A177-3AD203B41FA5}">
                      <a16:colId xmlns:a16="http://schemas.microsoft.com/office/drawing/2014/main" val="2571290276"/>
                    </a:ext>
                  </a:extLst>
                </a:gridCol>
                <a:gridCol w="1708717">
                  <a:extLst>
                    <a:ext uri="{9D8B030D-6E8A-4147-A177-3AD203B41FA5}">
                      <a16:colId xmlns:a16="http://schemas.microsoft.com/office/drawing/2014/main" val="2373344703"/>
                    </a:ext>
                  </a:extLst>
                </a:gridCol>
                <a:gridCol w="1473693">
                  <a:extLst>
                    <a:ext uri="{9D8B030D-6E8A-4147-A177-3AD203B41FA5}">
                      <a16:colId xmlns:a16="http://schemas.microsoft.com/office/drawing/2014/main" val="1110606289"/>
                    </a:ext>
                  </a:extLst>
                </a:gridCol>
              </a:tblGrid>
              <a:tr h="941566">
                <a:tc>
                  <a:txBody>
                    <a:bodyPr/>
                    <a:lstStyle/>
                    <a:p>
                      <a:pPr marL="0" marR="0" algn="ctr">
                        <a:lnSpc>
                          <a:spcPct val="150000"/>
                        </a:lnSpc>
                        <a:spcBef>
                          <a:spcPts val="0"/>
                        </a:spcBef>
                        <a:spcAft>
                          <a:spcPts val="0"/>
                        </a:spcAft>
                      </a:pPr>
                      <a:r>
                        <a:rPr lang="en-US" sz="1600" dirty="0">
                          <a:solidFill>
                            <a:schemeClr val="bg1"/>
                          </a:solidFill>
                          <a:effectLst/>
                        </a:rPr>
                        <a:t>Product</a:t>
                      </a:r>
                      <a:endParaRPr lang="en-GB" sz="18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r>
                        <a:rPr lang="en-US" sz="1600" dirty="0">
                          <a:solidFill>
                            <a:schemeClr val="bg1"/>
                          </a:solidFill>
                          <a:effectLst/>
                        </a:rPr>
                        <a:t>Identify the Rules Violated Vehicle</a:t>
                      </a:r>
                      <a:endParaRPr lang="en-GB" sz="1800" dirty="0">
                        <a:solidFill>
                          <a:schemeClr val="bg1"/>
                        </a:solidFill>
                        <a:effectLst/>
                      </a:endParaRPr>
                    </a:p>
                  </a:txBody>
                  <a:tcPr marL="89959" marR="89959" marT="0" marB="0" anchor="ctr"/>
                </a:tc>
                <a:tc>
                  <a:txBody>
                    <a:bodyPr/>
                    <a:lstStyle/>
                    <a:p>
                      <a:pPr marL="0" marR="0" algn="ctr">
                        <a:lnSpc>
                          <a:spcPct val="150000"/>
                        </a:lnSpc>
                        <a:spcBef>
                          <a:spcPts val="0"/>
                        </a:spcBef>
                        <a:spcAft>
                          <a:spcPts val="0"/>
                        </a:spcAft>
                      </a:pPr>
                      <a:r>
                        <a:rPr lang="en-US" sz="1600" dirty="0">
                          <a:solidFill>
                            <a:schemeClr val="bg1"/>
                          </a:solidFill>
                          <a:effectLst/>
                        </a:rPr>
                        <a:t>Identify the Number Plate</a:t>
                      </a:r>
                      <a:endParaRPr lang="en-GB" sz="18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r>
                        <a:rPr lang="en-GB" sz="1600" b="1" dirty="0">
                          <a:solidFill>
                            <a:schemeClr val="bg1"/>
                          </a:solidFill>
                          <a:effectLst/>
                        </a:rPr>
                        <a:t>Identify Parking Violation</a:t>
                      </a:r>
                      <a:endParaRPr lang="en-GB" sz="1600" b="1" dirty="0">
                        <a:solidFill>
                          <a:schemeClr val="bg1"/>
                        </a:solidFill>
                        <a:effectLst/>
                        <a:latin typeface="+mn-lt"/>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r>
                        <a:rPr lang="en-US" sz="1600" dirty="0">
                          <a:solidFill>
                            <a:schemeClr val="bg1"/>
                          </a:solidFill>
                          <a:effectLst/>
                        </a:rPr>
                        <a:t>Identify Road Lane Violation</a:t>
                      </a:r>
                      <a:endParaRPr lang="en-GB" sz="18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r>
                        <a:rPr lang="en-US" sz="1600" dirty="0">
                          <a:solidFill>
                            <a:schemeClr val="bg1"/>
                          </a:solidFill>
                          <a:effectLst/>
                        </a:rPr>
                        <a:t>Notify the Management</a:t>
                      </a:r>
                      <a:endParaRPr lang="en-GB" sz="18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2500374465"/>
                  </a:ext>
                </a:extLst>
              </a:tr>
              <a:tr h="548640">
                <a:tc>
                  <a:txBody>
                    <a:bodyPr/>
                    <a:lstStyle/>
                    <a:p>
                      <a:pPr marL="0" marR="0" algn="l">
                        <a:lnSpc>
                          <a:spcPct val="150000"/>
                        </a:lnSpc>
                        <a:spcBef>
                          <a:spcPts val="0"/>
                        </a:spcBef>
                        <a:spcAft>
                          <a:spcPts val="0"/>
                        </a:spcAft>
                      </a:pPr>
                      <a:r>
                        <a:rPr lang="en-US" sz="1600" dirty="0">
                          <a:solidFill>
                            <a:schemeClr val="bg1"/>
                          </a:solidFill>
                          <a:effectLst/>
                        </a:rPr>
                        <a:t>Illegal Parking [1]</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3069907101"/>
                  </a:ext>
                </a:extLst>
              </a:tr>
              <a:tr h="548640">
                <a:tc>
                  <a:txBody>
                    <a:bodyPr/>
                    <a:lstStyle/>
                    <a:p>
                      <a:pPr marL="0" marR="0" algn="l">
                        <a:lnSpc>
                          <a:spcPct val="150000"/>
                        </a:lnSpc>
                        <a:spcBef>
                          <a:spcPts val="0"/>
                        </a:spcBef>
                        <a:spcAft>
                          <a:spcPts val="0"/>
                        </a:spcAft>
                      </a:pPr>
                      <a:r>
                        <a:rPr lang="en-US" sz="1600" dirty="0">
                          <a:solidFill>
                            <a:schemeClr val="bg1"/>
                          </a:solidFill>
                          <a:effectLst/>
                        </a:rPr>
                        <a:t>Parking Violation  [2]</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436677090"/>
                  </a:ext>
                </a:extLst>
              </a:tr>
              <a:tr h="548640">
                <a:tc>
                  <a:txBody>
                    <a:bodyPr/>
                    <a:lstStyle/>
                    <a:p>
                      <a:pPr marL="0" marR="0" algn="l">
                        <a:lnSpc>
                          <a:spcPct val="150000"/>
                        </a:lnSpc>
                        <a:spcBef>
                          <a:spcPts val="0"/>
                        </a:spcBef>
                        <a:spcAft>
                          <a:spcPts val="0"/>
                        </a:spcAft>
                      </a:pPr>
                      <a:r>
                        <a:rPr lang="en-GB" sz="1600" b="1" kern="1200" dirty="0">
                          <a:solidFill>
                            <a:schemeClr val="bg1"/>
                          </a:solidFill>
                          <a:effectLst/>
                        </a:rPr>
                        <a:t>Detecting Parked  [3]</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3204415647"/>
                  </a:ext>
                </a:extLst>
              </a:tr>
              <a:tr h="548640">
                <a:tc>
                  <a:txBody>
                    <a:bodyPr/>
                    <a:lstStyle/>
                    <a:p>
                      <a:pPr marL="0" marR="0" algn="l">
                        <a:lnSpc>
                          <a:spcPct val="150000"/>
                        </a:lnSpc>
                        <a:spcBef>
                          <a:spcPts val="0"/>
                        </a:spcBef>
                        <a:spcAft>
                          <a:spcPts val="0"/>
                        </a:spcAft>
                      </a:pPr>
                      <a:r>
                        <a:rPr lang="en-US" sz="1600" dirty="0">
                          <a:solidFill>
                            <a:schemeClr val="bg1"/>
                          </a:solidFill>
                          <a:effectLst/>
                        </a:rPr>
                        <a:t>Wrong Way [4]</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1747291713"/>
                  </a:ext>
                </a:extLst>
              </a:tr>
              <a:tr h="548640">
                <a:tc>
                  <a:txBody>
                    <a:bodyPr/>
                    <a:lstStyle/>
                    <a:p>
                      <a:pPr marL="0" marR="0" algn="l">
                        <a:lnSpc>
                          <a:spcPct val="150000"/>
                        </a:lnSpc>
                        <a:spcBef>
                          <a:spcPts val="0"/>
                        </a:spcBef>
                        <a:spcAft>
                          <a:spcPts val="0"/>
                        </a:spcAft>
                      </a:pPr>
                      <a:r>
                        <a:rPr lang="en-US" sz="1600" dirty="0">
                          <a:solidFill>
                            <a:schemeClr val="bg1"/>
                          </a:solidFill>
                          <a:effectLst/>
                        </a:rPr>
                        <a:t>Lane line detection [5]</a:t>
                      </a:r>
                      <a:endParaRPr lang="en-GB" sz="16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2773568581"/>
                  </a:ext>
                </a:extLst>
              </a:tr>
              <a:tr h="548640">
                <a:tc>
                  <a:txBody>
                    <a:bodyPr/>
                    <a:lstStyle/>
                    <a:p>
                      <a:pPr marL="0" marR="0" algn="l">
                        <a:lnSpc>
                          <a:spcPct val="150000"/>
                        </a:lnSpc>
                        <a:spcBef>
                          <a:spcPts val="0"/>
                        </a:spcBef>
                        <a:spcAft>
                          <a:spcPts val="0"/>
                        </a:spcAft>
                      </a:pPr>
                      <a:r>
                        <a:rPr lang="en-US" sz="1800">
                          <a:solidFill>
                            <a:schemeClr val="bg1"/>
                          </a:solidFill>
                          <a:effectLst/>
                        </a:rPr>
                        <a:t>Proposed Solution</a:t>
                      </a: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tc>
                  <a:txBody>
                    <a:bodyPr/>
                    <a:lstStyle/>
                    <a:p>
                      <a:pPr marL="0" marR="0" algn="ctr">
                        <a:lnSpc>
                          <a:spcPct val="150000"/>
                        </a:lnSpc>
                        <a:spcBef>
                          <a:spcPts val="0"/>
                        </a:spcBef>
                        <a:spcAft>
                          <a:spcPts val="0"/>
                        </a:spcAft>
                      </a:pPr>
                      <a:endParaRPr lang="en-GB" sz="2000" dirty="0">
                        <a:solidFill>
                          <a:schemeClr val="bg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tc>
                <a:extLst>
                  <a:ext uri="{0D108BD9-81ED-4DB2-BD59-A6C34878D82A}">
                    <a16:rowId xmlns:a16="http://schemas.microsoft.com/office/drawing/2014/main" val="1185381368"/>
                  </a:ext>
                </a:extLst>
              </a:tr>
            </a:tbl>
          </a:graphicData>
        </a:graphic>
      </p:graphicFrame>
      <p:pic>
        <p:nvPicPr>
          <p:cNvPr id="8" name="Graphic 7" descr="Checkmark">
            <a:extLst>
              <a:ext uri="{FF2B5EF4-FFF2-40B4-BE49-F238E27FC236}">
                <a16:creationId xmlns:a16="http://schemas.microsoft.com/office/drawing/2014/main" id="{6AAD20AF-D813-4E1D-BE46-9A3B1AB625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4373463"/>
            <a:ext cx="457200" cy="457200"/>
          </a:xfrm>
          <a:prstGeom prst="rect">
            <a:avLst/>
          </a:prstGeom>
        </p:spPr>
      </p:pic>
      <p:pic>
        <p:nvPicPr>
          <p:cNvPr id="9" name="Graphic 8" descr="Checkmark">
            <a:extLst>
              <a:ext uri="{FF2B5EF4-FFF2-40B4-BE49-F238E27FC236}">
                <a16:creationId xmlns:a16="http://schemas.microsoft.com/office/drawing/2014/main" id="{4154B553-C890-4493-A1CD-D2EF69A12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4917918"/>
            <a:ext cx="457200" cy="457200"/>
          </a:xfrm>
          <a:prstGeom prst="rect">
            <a:avLst/>
          </a:prstGeom>
        </p:spPr>
      </p:pic>
      <p:pic>
        <p:nvPicPr>
          <p:cNvPr id="10" name="Graphic 9" descr="Checkmark">
            <a:extLst>
              <a:ext uri="{FF2B5EF4-FFF2-40B4-BE49-F238E27FC236}">
                <a16:creationId xmlns:a16="http://schemas.microsoft.com/office/drawing/2014/main" id="{AFB558F2-BAB9-4800-B201-7A94907520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5462373"/>
            <a:ext cx="457200" cy="457200"/>
          </a:xfrm>
          <a:prstGeom prst="rect">
            <a:avLst/>
          </a:prstGeom>
        </p:spPr>
      </p:pic>
      <p:pic>
        <p:nvPicPr>
          <p:cNvPr id="11" name="Graphic 10" descr="Checkmark">
            <a:extLst>
              <a:ext uri="{FF2B5EF4-FFF2-40B4-BE49-F238E27FC236}">
                <a16:creationId xmlns:a16="http://schemas.microsoft.com/office/drawing/2014/main" id="{CBC3F468-4EEA-4618-A4DE-E50954E038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6510" y="2756590"/>
            <a:ext cx="457200" cy="457200"/>
          </a:xfrm>
          <a:prstGeom prst="rect">
            <a:avLst/>
          </a:prstGeom>
        </p:spPr>
      </p:pic>
      <p:pic>
        <p:nvPicPr>
          <p:cNvPr id="12" name="Graphic 11" descr="Checkmark">
            <a:extLst>
              <a:ext uri="{FF2B5EF4-FFF2-40B4-BE49-F238E27FC236}">
                <a16:creationId xmlns:a16="http://schemas.microsoft.com/office/drawing/2014/main" id="{9889DE59-E64B-4115-8799-4F691F1D46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6510" y="5462373"/>
            <a:ext cx="457200" cy="457200"/>
          </a:xfrm>
          <a:prstGeom prst="rect">
            <a:avLst/>
          </a:prstGeom>
        </p:spPr>
      </p:pic>
      <p:pic>
        <p:nvPicPr>
          <p:cNvPr id="15" name="Graphic 14" descr="Checkmark">
            <a:extLst>
              <a:ext uri="{FF2B5EF4-FFF2-40B4-BE49-F238E27FC236}">
                <a16:creationId xmlns:a16="http://schemas.microsoft.com/office/drawing/2014/main" id="{B6671B40-CDD3-4E59-8153-87B1F010A0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3355" y="5526786"/>
            <a:ext cx="457200" cy="457200"/>
          </a:xfrm>
          <a:prstGeom prst="rect">
            <a:avLst/>
          </a:prstGeom>
        </p:spPr>
      </p:pic>
      <p:pic>
        <p:nvPicPr>
          <p:cNvPr id="16" name="Graphic 15" descr="Close">
            <a:extLst>
              <a:ext uri="{FF2B5EF4-FFF2-40B4-BE49-F238E27FC236}">
                <a16:creationId xmlns:a16="http://schemas.microsoft.com/office/drawing/2014/main" id="{E3877D28-D527-4E7D-A6AA-480A43CB9E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2756590"/>
            <a:ext cx="457200" cy="457200"/>
          </a:xfrm>
          <a:prstGeom prst="rect">
            <a:avLst/>
          </a:prstGeom>
        </p:spPr>
      </p:pic>
      <p:pic>
        <p:nvPicPr>
          <p:cNvPr id="17" name="Graphic 16" descr="Close">
            <a:extLst>
              <a:ext uri="{FF2B5EF4-FFF2-40B4-BE49-F238E27FC236}">
                <a16:creationId xmlns:a16="http://schemas.microsoft.com/office/drawing/2014/main" id="{B21364F2-2946-45CA-88BD-408F236F55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3239284"/>
            <a:ext cx="457200" cy="457200"/>
          </a:xfrm>
          <a:prstGeom prst="rect">
            <a:avLst/>
          </a:prstGeom>
        </p:spPr>
      </p:pic>
      <p:pic>
        <p:nvPicPr>
          <p:cNvPr id="18" name="Graphic 17" descr="Close">
            <a:extLst>
              <a:ext uri="{FF2B5EF4-FFF2-40B4-BE49-F238E27FC236}">
                <a16:creationId xmlns:a16="http://schemas.microsoft.com/office/drawing/2014/main" id="{72AD6FBE-9625-45D9-8E24-9D383D8A89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3763085"/>
            <a:ext cx="457200" cy="457200"/>
          </a:xfrm>
          <a:prstGeom prst="rect">
            <a:avLst/>
          </a:prstGeom>
        </p:spPr>
      </p:pic>
      <p:pic>
        <p:nvPicPr>
          <p:cNvPr id="19" name="Graphic 18" descr="Close">
            <a:extLst>
              <a:ext uri="{FF2B5EF4-FFF2-40B4-BE49-F238E27FC236}">
                <a16:creationId xmlns:a16="http://schemas.microsoft.com/office/drawing/2014/main" id="{28D56C72-8540-4A33-85A4-947AE228D1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4324870"/>
            <a:ext cx="457200" cy="457200"/>
          </a:xfrm>
          <a:prstGeom prst="rect">
            <a:avLst/>
          </a:prstGeom>
        </p:spPr>
      </p:pic>
      <p:pic>
        <p:nvPicPr>
          <p:cNvPr id="20" name="Graphic 19" descr="Close">
            <a:extLst>
              <a:ext uri="{FF2B5EF4-FFF2-40B4-BE49-F238E27FC236}">
                <a16:creationId xmlns:a16="http://schemas.microsoft.com/office/drawing/2014/main" id="{1FBED433-4180-472A-ADF5-F12F554411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20200" y="4886655"/>
            <a:ext cx="457200" cy="457200"/>
          </a:xfrm>
          <a:prstGeom prst="rect">
            <a:avLst/>
          </a:prstGeom>
        </p:spPr>
      </p:pic>
      <p:pic>
        <p:nvPicPr>
          <p:cNvPr id="21" name="Graphic 20" descr="Checkmark">
            <a:extLst>
              <a:ext uri="{FF2B5EF4-FFF2-40B4-BE49-F238E27FC236}">
                <a16:creationId xmlns:a16="http://schemas.microsoft.com/office/drawing/2014/main" id="{850B0823-8C95-4C63-8644-E191C5695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0200" y="5407507"/>
            <a:ext cx="457200" cy="457200"/>
          </a:xfrm>
          <a:prstGeom prst="rect">
            <a:avLst/>
          </a:prstGeom>
        </p:spPr>
      </p:pic>
      <p:pic>
        <p:nvPicPr>
          <p:cNvPr id="22" name="Graphic 21" descr="Checkmark">
            <a:extLst>
              <a:ext uri="{FF2B5EF4-FFF2-40B4-BE49-F238E27FC236}">
                <a16:creationId xmlns:a16="http://schemas.microsoft.com/office/drawing/2014/main" id="{4778A740-6BFE-4DF1-BCFB-362A264495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3355" y="3886893"/>
            <a:ext cx="457200" cy="457200"/>
          </a:xfrm>
          <a:prstGeom prst="rect">
            <a:avLst/>
          </a:prstGeom>
        </p:spPr>
      </p:pic>
      <p:pic>
        <p:nvPicPr>
          <p:cNvPr id="23" name="Graphic 22" descr="Checkmark">
            <a:extLst>
              <a:ext uri="{FF2B5EF4-FFF2-40B4-BE49-F238E27FC236}">
                <a16:creationId xmlns:a16="http://schemas.microsoft.com/office/drawing/2014/main" id="{8209811C-D7F2-4D43-8C39-375CB1C7FD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3355" y="3334758"/>
            <a:ext cx="457200" cy="457200"/>
          </a:xfrm>
          <a:prstGeom prst="rect">
            <a:avLst/>
          </a:prstGeom>
        </p:spPr>
      </p:pic>
      <p:pic>
        <p:nvPicPr>
          <p:cNvPr id="25" name="Graphic 24" descr="Checkmark">
            <a:extLst>
              <a:ext uri="{FF2B5EF4-FFF2-40B4-BE49-F238E27FC236}">
                <a16:creationId xmlns:a16="http://schemas.microsoft.com/office/drawing/2014/main" id="{EC03BC68-EFEB-40E6-BFDC-3C21091E1D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6510" y="3273724"/>
            <a:ext cx="457200" cy="457200"/>
          </a:xfrm>
          <a:prstGeom prst="rect">
            <a:avLst/>
          </a:prstGeom>
        </p:spPr>
      </p:pic>
      <p:pic>
        <p:nvPicPr>
          <p:cNvPr id="26" name="Graphic 25" descr="Checkmark">
            <a:extLst>
              <a:ext uri="{FF2B5EF4-FFF2-40B4-BE49-F238E27FC236}">
                <a16:creationId xmlns:a16="http://schemas.microsoft.com/office/drawing/2014/main" id="{EC1FBAA1-B9B1-458F-816E-0F4A9117D1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6510" y="3822676"/>
            <a:ext cx="457200" cy="457200"/>
          </a:xfrm>
          <a:prstGeom prst="rect">
            <a:avLst/>
          </a:prstGeom>
        </p:spPr>
      </p:pic>
      <p:pic>
        <p:nvPicPr>
          <p:cNvPr id="29" name="Graphic 28" descr="Close">
            <a:extLst>
              <a:ext uri="{FF2B5EF4-FFF2-40B4-BE49-F238E27FC236}">
                <a16:creationId xmlns:a16="http://schemas.microsoft.com/office/drawing/2014/main" id="{EBC6731E-F950-4E32-8D2D-0980F1631E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343355" y="4446295"/>
            <a:ext cx="457200" cy="457200"/>
          </a:xfrm>
          <a:prstGeom prst="rect">
            <a:avLst/>
          </a:prstGeom>
        </p:spPr>
      </p:pic>
      <p:pic>
        <p:nvPicPr>
          <p:cNvPr id="30" name="Graphic 29" descr="Close">
            <a:extLst>
              <a:ext uri="{FF2B5EF4-FFF2-40B4-BE49-F238E27FC236}">
                <a16:creationId xmlns:a16="http://schemas.microsoft.com/office/drawing/2014/main" id="{DDF7EAD8-F64D-4843-B53D-31C9603FE6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343355" y="4994785"/>
            <a:ext cx="457200" cy="457200"/>
          </a:xfrm>
          <a:prstGeom prst="rect">
            <a:avLst/>
          </a:prstGeom>
        </p:spPr>
      </p:pic>
      <p:pic>
        <p:nvPicPr>
          <p:cNvPr id="31" name="Graphic 30" descr="Checkmark">
            <a:extLst>
              <a:ext uri="{FF2B5EF4-FFF2-40B4-BE49-F238E27FC236}">
                <a16:creationId xmlns:a16="http://schemas.microsoft.com/office/drawing/2014/main" id="{90E58C26-95AD-474C-B3A1-E85737E8D9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3355" y="2756590"/>
            <a:ext cx="457200" cy="457200"/>
          </a:xfrm>
          <a:prstGeom prst="rect">
            <a:avLst/>
          </a:prstGeom>
        </p:spPr>
      </p:pic>
      <p:sp>
        <p:nvSpPr>
          <p:cNvPr id="34" name="Rectangle 33">
            <a:extLst>
              <a:ext uri="{FF2B5EF4-FFF2-40B4-BE49-F238E27FC236}">
                <a16:creationId xmlns:a16="http://schemas.microsoft.com/office/drawing/2014/main" id="{EA03F386-AF68-452A-899D-4169BD0724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35" name="Graphic 34" descr="Checkmark">
            <a:extLst>
              <a:ext uri="{FF2B5EF4-FFF2-40B4-BE49-F238E27FC236}">
                <a16:creationId xmlns:a16="http://schemas.microsoft.com/office/drawing/2014/main" id="{C13A2EFB-CC30-4016-85CB-4D753A2779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2747633"/>
            <a:ext cx="457200" cy="457200"/>
          </a:xfrm>
          <a:prstGeom prst="rect">
            <a:avLst/>
          </a:prstGeom>
        </p:spPr>
      </p:pic>
      <p:pic>
        <p:nvPicPr>
          <p:cNvPr id="36" name="Graphic 35" descr="Checkmark">
            <a:extLst>
              <a:ext uri="{FF2B5EF4-FFF2-40B4-BE49-F238E27FC236}">
                <a16:creationId xmlns:a16="http://schemas.microsoft.com/office/drawing/2014/main" id="{01293D0B-29AA-4C68-BC6F-49B449DA42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3292088"/>
            <a:ext cx="457200" cy="457200"/>
          </a:xfrm>
          <a:prstGeom prst="rect">
            <a:avLst/>
          </a:prstGeom>
        </p:spPr>
      </p:pic>
      <p:pic>
        <p:nvPicPr>
          <p:cNvPr id="37" name="Graphic 36" descr="Checkmark">
            <a:extLst>
              <a:ext uri="{FF2B5EF4-FFF2-40B4-BE49-F238E27FC236}">
                <a16:creationId xmlns:a16="http://schemas.microsoft.com/office/drawing/2014/main" id="{B0EB5CD8-179F-4259-A803-230D6BE713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5372" y="3836543"/>
            <a:ext cx="457200" cy="457200"/>
          </a:xfrm>
          <a:prstGeom prst="rect">
            <a:avLst/>
          </a:prstGeom>
        </p:spPr>
      </p:pic>
      <p:pic>
        <p:nvPicPr>
          <p:cNvPr id="38" name="Graphic 37" descr="Close">
            <a:extLst>
              <a:ext uri="{FF2B5EF4-FFF2-40B4-BE49-F238E27FC236}">
                <a16:creationId xmlns:a16="http://schemas.microsoft.com/office/drawing/2014/main" id="{BC843B3F-35E9-4C31-9422-93BBC4ED33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2756590"/>
            <a:ext cx="457200" cy="457200"/>
          </a:xfrm>
          <a:prstGeom prst="rect">
            <a:avLst/>
          </a:prstGeom>
        </p:spPr>
      </p:pic>
      <p:pic>
        <p:nvPicPr>
          <p:cNvPr id="39" name="Graphic 38" descr="Close">
            <a:extLst>
              <a:ext uri="{FF2B5EF4-FFF2-40B4-BE49-F238E27FC236}">
                <a16:creationId xmlns:a16="http://schemas.microsoft.com/office/drawing/2014/main" id="{2ECFA3CB-B167-4946-9F5A-CFE6E54363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3239284"/>
            <a:ext cx="457200" cy="457200"/>
          </a:xfrm>
          <a:prstGeom prst="rect">
            <a:avLst/>
          </a:prstGeom>
        </p:spPr>
      </p:pic>
      <p:pic>
        <p:nvPicPr>
          <p:cNvPr id="40" name="Graphic 39" descr="Close">
            <a:extLst>
              <a:ext uri="{FF2B5EF4-FFF2-40B4-BE49-F238E27FC236}">
                <a16:creationId xmlns:a16="http://schemas.microsoft.com/office/drawing/2014/main" id="{153BBAF5-6F7E-4A3A-B068-05C34F14E4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3763085"/>
            <a:ext cx="457200" cy="457200"/>
          </a:xfrm>
          <a:prstGeom prst="rect">
            <a:avLst/>
          </a:prstGeom>
        </p:spPr>
      </p:pic>
      <p:pic>
        <p:nvPicPr>
          <p:cNvPr id="41" name="Graphic 40" descr="Close">
            <a:extLst>
              <a:ext uri="{FF2B5EF4-FFF2-40B4-BE49-F238E27FC236}">
                <a16:creationId xmlns:a16="http://schemas.microsoft.com/office/drawing/2014/main" id="{7A96572F-5B0F-4CD5-8E52-B874B4C22D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4324870"/>
            <a:ext cx="457200" cy="457200"/>
          </a:xfrm>
          <a:prstGeom prst="rect">
            <a:avLst/>
          </a:prstGeom>
        </p:spPr>
      </p:pic>
      <p:pic>
        <p:nvPicPr>
          <p:cNvPr id="42" name="Graphic 41" descr="Close">
            <a:extLst>
              <a:ext uri="{FF2B5EF4-FFF2-40B4-BE49-F238E27FC236}">
                <a16:creationId xmlns:a16="http://schemas.microsoft.com/office/drawing/2014/main" id="{B40164AB-5D42-4695-8AEB-A035F37BD3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772296" y="4886655"/>
            <a:ext cx="457200" cy="457200"/>
          </a:xfrm>
          <a:prstGeom prst="rect">
            <a:avLst/>
          </a:prstGeom>
        </p:spPr>
      </p:pic>
      <p:pic>
        <p:nvPicPr>
          <p:cNvPr id="43" name="Graphic 42" descr="Checkmark">
            <a:extLst>
              <a:ext uri="{FF2B5EF4-FFF2-40B4-BE49-F238E27FC236}">
                <a16:creationId xmlns:a16="http://schemas.microsoft.com/office/drawing/2014/main" id="{B38446B0-867C-4102-BE24-B1C9B9C70C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2296" y="5407507"/>
            <a:ext cx="457200" cy="457200"/>
          </a:xfrm>
          <a:prstGeom prst="rect">
            <a:avLst/>
          </a:prstGeom>
        </p:spPr>
      </p:pic>
      <p:pic>
        <p:nvPicPr>
          <p:cNvPr id="46" name="Graphic 45" descr="Checkmark">
            <a:extLst>
              <a:ext uri="{FF2B5EF4-FFF2-40B4-BE49-F238E27FC236}">
                <a16:creationId xmlns:a16="http://schemas.microsoft.com/office/drawing/2014/main" id="{DF4C708C-0E2A-48D2-8447-74BEEE41CF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6510" y="4429455"/>
            <a:ext cx="457200" cy="457200"/>
          </a:xfrm>
          <a:prstGeom prst="rect">
            <a:avLst/>
          </a:prstGeom>
        </p:spPr>
      </p:pic>
      <p:pic>
        <p:nvPicPr>
          <p:cNvPr id="47" name="Graphic 46" descr="Checkmark">
            <a:extLst>
              <a:ext uri="{FF2B5EF4-FFF2-40B4-BE49-F238E27FC236}">
                <a16:creationId xmlns:a16="http://schemas.microsoft.com/office/drawing/2014/main" id="{4D11720C-F335-4CBB-9774-396FD83C91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6510" y="4973910"/>
            <a:ext cx="457200" cy="457200"/>
          </a:xfrm>
          <a:prstGeom prst="rect">
            <a:avLst/>
          </a:prstGeom>
        </p:spPr>
      </p:pic>
      <p:pic>
        <p:nvPicPr>
          <p:cNvPr id="44" name="Picture 43">
            <a:extLst>
              <a:ext uri="{FF2B5EF4-FFF2-40B4-BE49-F238E27FC236}">
                <a16:creationId xmlns:a16="http://schemas.microsoft.com/office/drawing/2014/main" id="{EFCC2A2B-5066-4560-AD98-A1E9047C35EA}"/>
              </a:ext>
            </a:extLst>
          </p:cNvPr>
          <p:cNvPicPr>
            <a:picLocks noChangeAspect="1"/>
          </p:cNvPicPr>
          <p:nvPr/>
        </p:nvPicPr>
        <p:blipFill>
          <a:blip r:embed="rId7"/>
          <a:stretch>
            <a:fillRect/>
          </a:stretch>
        </p:blipFill>
        <p:spPr>
          <a:xfrm>
            <a:off x="9051235" y="-19831"/>
            <a:ext cx="3140766" cy="1751278"/>
          </a:xfrm>
          <a:prstGeom prst="rect">
            <a:avLst/>
          </a:prstGeom>
        </p:spPr>
      </p:pic>
    </p:spTree>
    <p:extLst>
      <p:ext uri="{BB962C8B-B14F-4D97-AF65-F5344CB8AC3E}">
        <p14:creationId xmlns:p14="http://schemas.microsoft.com/office/powerpoint/2010/main" val="2069522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Selection of Research Problem Criteria and Characteristics">
            <a:extLst>
              <a:ext uri="{FF2B5EF4-FFF2-40B4-BE49-F238E27FC236}">
                <a16:creationId xmlns:a16="http://schemas.microsoft.com/office/drawing/2014/main" id="{8C71EC6F-4ACE-4B75-B379-AA5803DEE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395" y="3879439"/>
            <a:ext cx="2302600" cy="230260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3">
            <a:extLst>
              <a:ext uri="{FF2B5EF4-FFF2-40B4-BE49-F238E27FC236}">
                <a16:creationId xmlns:a16="http://schemas.microsoft.com/office/drawing/2014/main" id="{4A8A3C49-E14A-4452-B171-FE439130E325}"/>
              </a:ext>
            </a:extLst>
          </p:cNvPr>
          <p:cNvSpPr>
            <a:spLocks noGrp="1"/>
          </p:cNvSpPr>
          <p:nvPr>
            <p:ph type="body" sz="quarter" idx="10"/>
          </p:nvPr>
        </p:nvSpPr>
        <p:spPr>
          <a:xfrm>
            <a:off x="713667" y="1877318"/>
            <a:ext cx="10834688" cy="4038600"/>
          </a:xfrm>
        </p:spPr>
        <p:txBody>
          <a:bodyPr lIns="91440" tIns="45720" rIns="91440" bIns="45720">
            <a:normAutofit/>
          </a:bodyPr>
          <a:lstStyle/>
          <a:p>
            <a:pPr marL="342900" indent="-342900">
              <a:buFont typeface="Wingdings" panose="020B0604020202020204" pitchFamily="34" charset="0"/>
              <a:buChar char="v"/>
            </a:pPr>
            <a:r>
              <a:rPr lang="en-US" dirty="0">
                <a:effectLst/>
              </a:rPr>
              <a:t>In Sri Lanka expressway there are lot of accidents caused due to the violation of traffic rules by some drivers. But there are no effective methods for detecting those rules violations yet.</a:t>
            </a:r>
          </a:p>
          <a:p>
            <a:pPr marL="342900" indent="-342900">
              <a:buFont typeface="Wingdings" panose="020B0604020202020204" pitchFamily="34" charset="0"/>
              <a:buChar char="v"/>
            </a:pPr>
            <a:r>
              <a:rPr lang="en-US" dirty="0"/>
              <a:t>We have identified some violations named Parking violation where a vehicle parks in a highway without a permission or a special reason and Road Lane Violation where a vehicle continuously drives in the wrong lane (second lane).</a:t>
            </a:r>
          </a:p>
          <a:p>
            <a:pPr marL="342900" indent="-342900">
              <a:buFont typeface="Wingdings" panose="020B0604020202020204" pitchFamily="34" charset="0"/>
              <a:buChar char="v"/>
            </a:pPr>
            <a:r>
              <a:rPr lang="en-US" dirty="0"/>
              <a:t>Due to above mentioned violations lots of accidents occur in the expressway and those accidents cause lots of severe damages including loss of life.</a:t>
            </a:r>
          </a:p>
          <a:p>
            <a:endParaRPr lang="en-US" dirty="0"/>
          </a:p>
          <a:p>
            <a:endParaRPr lang="en-US" dirty="0"/>
          </a:p>
          <a:p>
            <a:endParaRPr lang="en-US" dirty="0"/>
          </a:p>
        </p:txBody>
      </p:sp>
      <p:sp>
        <p:nvSpPr>
          <p:cNvPr id="3" name="Title 2">
            <a:extLst>
              <a:ext uri="{FF2B5EF4-FFF2-40B4-BE49-F238E27FC236}">
                <a16:creationId xmlns:a16="http://schemas.microsoft.com/office/drawing/2014/main" id="{1A362403-6AFA-407C-BD32-CDCF550DDEFB}"/>
              </a:ext>
            </a:extLst>
          </p:cNvPr>
          <p:cNvSpPr>
            <a:spLocks noGrp="1"/>
          </p:cNvSpPr>
          <p:nvPr>
            <p:ph type="title"/>
          </p:nvPr>
        </p:nvSpPr>
        <p:spPr>
          <a:xfrm>
            <a:off x="722960" y="675962"/>
            <a:ext cx="10835122" cy="1147968"/>
          </a:xfrm>
        </p:spPr>
        <p:txBody>
          <a:bodyPr anchor="b">
            <a:normAutofit fontScale="90000"/>
          </a:bodyPr>
          <a:lstStyle/>
          <a:p>
            <a:r>
              <a:rPr lang="en-US" dirty="0"/>
              <a:t>Research Problem</a:t>
            </a:r>
            <a:br>
              <a:rPr lang="en-US" sz="3700" dirty="0"/>
            </a:br>
            <a:endParaRPr lang="en-US" sz="3700" dirty="0"/>
          </a:p>
        </p:txBody>
      </p:sp>
      <p:sp>
        <p:nvSpPr>
          <p:cNvPr id="17" name="Rectangle 16">
            <a:extLst>
              <a:ext uri="{FF2B5EF4-FFF2-40B4-BE49-F238E27FC236}">
                <a16:creationId xmlns:a16="http://schemas.microsoft.com/office/drawing/2014/main" id="{EE6FF4A4-07CF-42C8-9C51-C7941C556A7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spTree>
    <p:extLst>
      <p:ext uri="{BB962C8B-B14F-4D97-AF65-F5344CB8AC3E}">
        <p14:creationId xmlns:p14="http://schemas.microsoft.com/office/powerpoint/2010/main" val="1074031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scene, way, outdoor, road&#10;&#10;Description automatically generated">
            <a:extLst>
              <a:ext uri="{FF2B5EF4-FFF2-40B4-BE49-F238E27FC236}">
                <a16:creationId xmlns:a16="http://schemas.microsoft.com/office/drawing/2014/main" id="{FC18BBB4-C580-4B5C-8E3C-D5BE7738F23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2896" r="22896"/>
          <a:stretch>
            <a:fillRect/>
          </a:stretch>
        </p:blipFill>
        <p:spPr>
          <a:xfrm>
            <a:off x="7155402" y="1"/>
            <a:ext cx="5036598" cy="6194122"/>
          </a:xfrm>
        </p:spPr>
      </p:pic>
      <p:sp>
        <p:nvSpPr>
          <p:cNvPr id="2" name="Content Placeholder 1">
            <a:extLst>
              <a:ext uri="{FF2B5EF4-FFF2-40B4-BE49-F238E27FC236}">
                <a16:creationId xmlns:a16="http://schemas.microsoft.com/office/drawing/2014/main" id="{86993BDB-FD12-4035-949F-26EF07CE0468}"/>
              </a:ext>
            </a:extLst>
          </p:cNvPr>
          <p:cNvSpPr>
            <a:spLocks noGrp="1"/>
          </p:cNvSpPr>
          <p:nvPr>
            <p:ph idx="1"/>
          </p:nvPr>
        </p:nvSpPr>
        <p:spPr>
          <a:xfrm>
            <a:off x="533400" y="2886702"/>
            <a:ext cx="7261194" cy="3079092"/>
          </a:xfrm>
        </p:spPr>
        <p:txBody>
          <a:bodyPr lIns="91440" tIns="45720" rIns="91440" bIns="45720" anchor="t">
            <a:normAutofit/>
          </a:bodyPr>
          <a:lstStyle/>
          <a:p>
            <a:pPr marL="0" indent="0">
              <a:buNone/>
            </a:pPr>
            <a:endParaRPr lang="en-US" dirty="0"/>
          </a:p>
          <a:p>
            <a:pPr>
              <a:lnSpc>
                <a:spcPct val="100000"/>
              </a:lnSpc>
            </a:pPr>
            <a:r>
              <a:rPr lang="en-US" dirty="0">
                <a:solidFill>
                  <a:schemeClr val="accent1"/>
                </a:solidFill>
              </a:rPr>
              <a:t>Implement function of vehicle detection.</a:t>
            </a:r>
            <a:r>
              <a:rPr lang="en-US" dirty="0">
                <a:solidFill>
                  <a:schemeClr val="accent1"/>
                </a:solidFill>
                <a:ea typeface="Calibri" panose="020F0502020204030204" pitchFamily="34" charset="0"/>
                <a:cs typeface="Times New Roman"/>
              </a:rPr>
              <a:t> </a:t>
            </a:r>
            <a:endParaRPr lang="en-US" dirty="0">
              <a:solidFill>
                <a:schemeClr val="accent1"/>
              </a:solidFill>
              <a:effectLst/>
              <a:ea typeface="Calibri" panose="020F0502020204030204" pitchFamily="34" charset="0"/>
              <a:cs typeface="Times New Roman" panose="02020603050405020304" pitchFamily="18" charset="0"/>
            </a:endParaRPr>
          </a:p>
          <a:p>
            <a:pPr>
              <a:lnSpc>
                <a:spcPct val="100000"/>
              </a:lnSpc>
            </a:pPr>
            <a:r>
              <a:rPr lang="en-US" dirty="0">
                <a:solidFill>
                  <a:schemeClr val="accent1"/>
                </a:solidFill>
              </a:rPr>
              <a:t>Implement function of detect traffic rules violations.</a:t>
            </a:r>
          </a:p>
          <a:p>
            <a:pPr>
              <a:lnSpc>
                <a:spcPct val="100000"/>
              </a:lnSpc>
            </a:pPr>
            <a:r>
              <a:rPr lang="en-US" dirty="0">
                <a:solidFill>
                  <a:schemeClr val="accent1"/>
                </a:solidFill>
              </a:rPr>
              <a:t>Implement function of Identify these rules violated vehicle number plate.</a:t>
            </a:r>
          </a:p>
          <a:p>
            <a:pPr>
              <a:lnSpc>
                <a:spcPct val="100000"/>
              </a:lnSpc>
            </a:pPr>
            <a:r>
              <a:rPr lang="en-US" dirty="0">
                <a:solidFill>
                  <a:schemeClr val="accent1"/>
                </a:solidFill>
                <a:effectLst/>
                <a:ea typeface="Calibri" panose="020F0502020204030204" pitchFamily="34" charset="0"/>
                <a:cs typeface="Times New Roman" panose="02020603050405020304" pitchFamily="18" charset="0"/>
              </a:rPr>
              <a:t>Save the details of the database.</a:t>
            </a:r>
          </a:p>
        </p:txBody>
      </p:sp>
      <p:sp>
        <p:nvSpPr>
          <p:cNvPr id="3" name="Text Placeholder 2">
            <a:extLst>
              <a:ext uri="{FF2B5EF4-FFF2-40B4-BE49-F238E27FC236}">
                <a16:creationId xmlns:a16="http://schemas.microsoft.com/office/drawing/2014/main" id="{F5BD356D-5BA9-4FCE-BAC5-99BABA86406F}"/>
              </a:ext>
            </a:extLst>
          </p:cNvPr>
          <p:cNvSpPr>
            <a:spLocks noGrp="1"/>
          </p:cNvSpPr>
          <p:nvPr>
            <p:ph type="body" sz="quarter" idx="13"/>
          </p:nvPr>
        </p:nvSpPr>
        <p:spPr>
          <a:xfrm>
            <a:off x="531378" y="1783054"/>
            <a:ext cx="8452824" cy="1103648"/>
          </a:xfrm>
        </p:spPr>
        <p:txBody>
          <a:bodyPr lIns="91440" tIns="45720" rIns="91440" bIns="45720" anchor="t"/>
          <a:lstStyle/>
          <a:p>
            <a:pPr>
              <a:lnSpc>
                <a:spcPct val="100000"/>
              </a:lnSpc>
            </a:pPr>
            <a:r>
              <a:rPr lang="en-US" sz="2400" dirty="0">
                <a:solidFill>
                  <a:schemeClr val="accent1"/>
                </a:solidFill>
                <a:ea typeface="Calibri" panose="020F0502020204030204" pitchFamily="34" charset="0"/>
                <a:cs typeface="Iskoola Pota"/>
              </a:rPr>
              <a:t>The major purpose of implementing the automatic vehicle tracking system in the expressway sector is to detect the violation of the traffic rules</a:t>
            </a:r>
            <a:endParaRPr lang="en-US" sz="2400" dirty="0">
              <a:solidFill>
                <a:schemeClr val="accent1"/>
              </a:solidFill>
              <a:cs typeface="Calibri"/>
            </a:endParaRPr>
          </a:p>
        </p:txBody>
      </p:sp>
      <p:sp>
        <p:nvSpPr>
          <p:cNvPr id="4" name="Title 3">
            <a:extLst>
              <a:ext uri="{FF2B5EF4-FFF2-40B4-BE49-F238E27FC236}">
                <a16:creationId xmlns:a16="http://schemas.microsoft.com/office/drawing/2014/main" id="{4DB5B8EE-C8FD-46BC-AA6A-0D15CB31F328}"/>
              </a:ext>
            </a:extLst>
          </p:cNvPr>
          <p:cNvSpPr>
            <a:spLocks noGrp="1"/>
          </p:cNvSpPr>
          <p:nvPr>
            <p:ph type="title"/>
          </p:nvPr>
        </p:nvSpPr>
        <p:spPr>
          <a:xfrm>
            <a:off x="531378" y="768016"/>
            <a:ext cx="7342622" cy="679784"/>
          </a:xfrm>
        </p:spPr>
        <p:txBody>
          <a:bodyPr/>
          <a:lstStyle/>
          <a:p>
            <a:r>
              <a:rPr lang="en-US" dirty="0"/>
              <a:t>Objective</a:t>
            </a:r>
          </a:p>
        </p:txBody>
      </p:sp>
      <p:sp>
        <p:nvSpPr>
          <p:cNvPr id="8" name="Rectangle 7">
            <a:extLst>
              <a:ext uri="{FF2B5EF4-FFF2-40B4-BE49-F238E27FC236}">
                <a16:creationId xmlns:a16="http://schemas.microsoft.com/office/drawing/2014/main" id="{596340FB-8F54-492E-8722-40B252A520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spTree>
    <p:extLst>
      <p:ext uri="{BB962C8B-B14F-4D97-AF65-F5344CB8AC3E}">
        <p14:creationId xmlns:p14="http://schemas.microsoft.com/office/powerpoint/2010/main" val="2657511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57697E6-7739-4611-8252-DECC789D35FA}"/>
              </a:ext>
            </a:extLst>
          </p:cNvPr>
          <p:cNvSpPr/>
          <p:nvPr/>
        </p:nvSpPr>
        <p:spPr>
          <a:xfrm>
            <a:off x="389474" y="693906"/>
            <a:ext cx="4351201"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w="12700">
                  <a:solidFill>
                    <a:srgbClr val="F2F2F2">
                      <a:lumMod val="50000"/>
                    </a:srgbClr>
                  </a:solidFill>
                  <a:prstDash val="solid"/>
                </a:ln>
                <a:solidFill>
                  <a:srgbClr val="002060"/>
                </a:solidFill>
                <a:effectLst>
                  <a:innerShdw blurRad="177800">
                    <a:srgbClr val="F2F2F2">
                      <a:lumMod val="50000"/>
                    </a:srgbClr>
                  </a:innerShdw>
                </a:effectLst>
                <a:uLnTx/>
                <a:uFillTx/>
                <a:latin typeface="Calibri" panose="020F0502020204030204"/>
                <a:ea typeface="+mn-ea"/>
                <a:cs typeface="+mn-cs"/>
              </a:rPr>
              <a:t>Methodology</a:t>
            </a:r>
          </a:p>
        </p:txBody>
      </p:sp>
      <p:sp>
        <p:nvSpPr>
          <p:cNvPr id="16" name="Rectangle 15">
            <a:extLst>
              <a:ext uri="{FF2B5EF4-FFF2-40B4-BE49-F238E27FC236}">
                <a16:creationId xmlns:a16="http://schemas.microsoft.com/office/drawing/2014/main" id="{9D8701D6-320E-47B7-8194-152D843F637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3" name="Picture 2" descr="Diagram&#10;&#10;Description automatically generated">
            <a:extLst>
              <a:ext uri="{FF2B5EF4-FFF2-40B4-BE49-F238E27FC236}">
                <a16:creationId xmlns:a16="http://schemas.microsoft.com/office/drawing/2014/main" id="{213964E7-B951-4558-853A-8D5974433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17" y="2033076"/>
            <a:ext cx="9655132" cy="4048592"/>
          </a:xfrm>
          <a:prstGeom prst="rect">
            <a:avLst/>
          </a:prstGeom>
        </p:spPr>
      </p:pic>
      <p:sp>
        <p:nvSpPr>
          <p:cNvPr id="14" name="Text Placeholder 63">
            <a:extLst>
              <a:ext uri="{FF2B5EF4-FFF2-40B4-BE49-F238E27FC236}">
                <a16:creationId xmlns:a16="http://schemas.microsoft.com/office/drawing/2014/main" id="{37B8C568-7D8C-4907-9876-E8388A267003}"/>
              </a:ext>
            </a:extLst>
          </p:cNvPr>
          <p:cNvSpPr>
            <a:spLocks noGrp="1"/>
          </p:cNvSpPr>
          <p:nvPr>
            <p:ph type="body" sz="quarter" idx="16"/>
          </p:nvPr>
        </p:nvSpPr>
        <p:spPr>
          <a:xfrm>
            <a:off x="980317" y="1441205"/>
            <a:ext cx="7368596" cy="321143"/>
          </a:xfrm>
        </p:spPr>
        <p:txBody>
          <a:bodyPr/>
          <a:lstStyle/>
          <a:p>
            <a:r>
              <a:rPr lang="en-US" dirty="0"/>
              <a:t>System Overview Diagram</a:t>
            </a:r>
            <a:endParaRPr lang="en-GB" dirty="0"/>
          </a:p>
        </p:txBody>
      </p:sp>
    </p:spTree>
    <p:extLst>
      <p:ext uri="{BB962C8B-B14F-4D97-AF65-F5344CB8AC3E}">
        <p14:creationId xmlns:p14="http://schemas.microsoft.com/office/powerpoint/2010/main" val="2594780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75CF79-E86B-4588-A29E-15F4DAEA3A7D}"/>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99F50C-BE38-4BD0-BA84-9B090E1F2B9B}" type="slidenum">
              <a:rPr kumimoji="0" lang="en-US" sz="1200" b="0" i="0" u="none" strike="noStrike" kern="1200" cap="none" spc="0" normalizeH="0" baseline="0" noProof="0" smtClean="0">
                <a:ln>
                  <a:noFill/>
                </a:ln>
                <a:solidFill>
                  <a:srgbClr val="A5A5A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A5A5A5"/>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71F05AAA-2BEF-46EF-8671-8C2DED22C576}"/>
              </a:ext>
            </a:extLst>
          </p:cNvPr>
          <p:cNvSpPr>
            <a:spLocks noGrp="1"/>
          </p:cNvSpPr>
          <p:nvPr>
            <p:ph type="title"/>
          </p:nvPr>
        </p:nvSpPr>
        <p:spPr>
          <a:xfrm>
            <a:off x="426990" y="230819"/>
            <a:ext cx="8333222" cy="976544"/>
          </a:xfrm>
        </p:spPr>
        <p:txBody>
          <a:bodyPr>
            <a:normAutofit/>
          </a:bodyPr>
          <a:lstStyle/>
          <a:p>
            <a:r>
              <a:rPr lang="en-US" dirty="0"/>
              <a:t>Technologies and Algorithms</a:t>
            </a:r>
          </a:p>
        </p:txBody>
      </p:sp>
      <p:sp>
        <p:nvSpPr>
          <p:cNvPr id="7" name="TextBox 6">
            <a:extLst>
              <a:ext uri="{FF2B5EF4-FFF2-40B4-BE49-F238E27FC236}">
                <a16:creationId xmlns:a16="http://schemas.microsoft.com/office/drawing/2014/main" id="{412D66D5-1DE2-4E23-8469-F38F047290EE}"/>
              </a:ext>
            </a:extLst>
          </p:cNvPr>
          <p:cNvSpPr txBox="1"/>
          <p:nvPr/>
        </p:nvSpPr>
        <p:spPr>
          <a:xfrm>
            <a:off x="755797" y="1767581"/>
            <a:ext cx="103613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mn-ea"/>
                <a:cs typeface="+mn-cs"/>
              </a:rPr>
              <a:t>Technologies -</a:t>
            </a:r>
            <a:endParaRPr kumimoji="0" lang="en-US" sz="18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8A61AE9-735F-45AB-AB24-AD076EC1846E}"/>
              </a:ext>
            </a:extLst>
          </p:cNvPr>
          <p:cNvSpPr txBox="1"/>
          <p:nvPr/>
        </p:nvSpPr>
        <p:spPr>
          <a:xfrm>
            <a:off x="708007" y="3754179"/>
            <a:ext cx="85533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Times New Roman" panose="02020603050405020304" pitchFamily="18" charset="0"/>
                <a:ea typeface="+mn-ea"/>
                <a:cs typeface="+mn-cs"/>
              </a:rPr>
              <a:t>Algorithms -</a:t>
            </a:r>
            <a:endParaRPr kumimoji="0" lang="en-US" sz="18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6EFE1DC-F989-49E3-902C-0114EC9073CC}"/>
              </a:ext>
            </a:extLst>
          </p:cNvPr>
          <p:cNvSpPr txBox="1"/>
          <p:nvPr/>
        </p:nvSpPr>
        <p:spPr>
          <a:xfrm>
            <a:off x="2013011" y="2289881"/>
            <a:ext cx="6398012"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Python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PyCharm</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9AA157A-89B0-4164-B2E7-7ACAED056D7D}"/>
              </a:ext>
            </a:extLst>
          </p:cNvPr>
          <p:cNvSpPr txBox="1"/>
          <p:nvPr/>
        </p:nvSpPr>
        <p:spPr>
          <a:xfrm>
            <a:off x="556334" y="4232672"/>
            <a:ext cx="9620156" cy="984885"/>
          </a:xfrm>
          <a:prstGeom prst="rect">
            <a:avLst/>
          </a:prstGeom>
          <a:noFill/>
        </p:spPr>
        <p:txBody>
          <a:bodyPr wrap="square" rtlCol="0">
            <a:spAutoFit/>
          </a:bodyPr>
          <a:lstStyle/>
          <a:p>
            <a:pPr marL="1714500" marR="0" lvl="0" indent="-342900" algn="l" defTabSz="914400" rtl="0" eaLnBrk="1" fontAlgn="base" latinLnBrk="0" hangingPunct="1">
              <a:lnSpc>
                <a:spcPct val="100000"/>
              </a:lnSpc>
              <a:spcBef>
                <a:spcPts val="120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Times New Roman" panose="02020603050405020304" pitchFamily="18" charset="0"/>
              </a:rPr>
              <a:t>k-means</a:t>
            </a:r>
          </a:p>
          <a:p>
            <a:pPr marL="1714500" marR="0" lvl="0" indent="-342900" algn="l" defTabSz="914400" rtl="0" eaLnBrk="1" fontAlgn="base" latinLnBrk="0" hangingPunct="1">
              <a:lnSpc>
                <a:spcPct val="100000"/>
              </a:lnSpc>
              <a:spcBef>
                <a:spcPts val="120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YOLOv3</a:t>
            </a:r>
          </a:p>
        </p:txBody>
      </p:sp>
      <p:sp>
        <p:nvSpPr>
          <p:cNvPr id="11" name="Rectangle 10">
            <a:extLst>
              <a:ext uri="{FF2B5EF4-FFF2-40B4-BE49-F238E27FC236}">
                <a16:creationId xmlns:a16="http://schemas.microsoft.com/office/drawing/2014/main" id="{D784C6D6-4B82-4175-82BF-29ABAF5152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4100" name="Picture 4" descr="Install PyCharm EDU for Linux using the Snap Store | Snapcraft">
            <a:extLst>
              <a:ext uri="{FF2B5EF4-FFF2-40B4-BE49-F238E27FC236}">
                <a16:creationId xmlns:a16="http://schemas.microsoft.com/office/drawing/2014/main" id="{246A002C-B46C-4958-AF0F-2A33DBE4F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6897" y="1445776"/>
            <a:ext cx="1976338" cy="19763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ython: 7 Important Reasons Why You Should Use Python | by Mindfire  Solutions | Medium">
            <a:extLst>
              <a:ext uri="{FF2B5EF4-FFF2-40B4-BE49-F238E27FC236}">
                <a16:creationId xmlns:a16="http://schemas.microsoft.com/office/drawing/2014/main" id="{C9525D3A-ED48-4AD3-95D7-907055DEB24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5140006" y="3429000"/>
            <a:ext cx="5670120" cy="248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65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0EE45-9B21-4AD9-B30B-66EED7CCC02D}"/>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99F50C-BE38-4BD0-BA84-9B090E1F2B9B}" type="slidenum">
              <a:rPr kumimoji="0" lang="en-US" sz="1200" b="0" i="0" u="none" strike="noStrike" kern="1200" cap="none" spc="0" normalizeH="0" baseline="0" noProof="0" smtClean="0">
                <a:ln>
                  <a:noFill/>
                </a:ln>
                <a:solidFill>
                  <a:srgbClr val="A5A5A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A5A5A5"/>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7999926A-38A5-4105-BD53-1D17A1AD0308}"/>
              </a:ext>
            </a:extLst>
          </p:cNvPr>
          <p:cNvSpPr>
            <a:spLocks noGrp="1"/>
          </p:cNvSpPr>
          <p:nvPr>
            <p:ph type="title"/>
          </p:nvPr>
        </p:nvSpPr>
        <p:spPr>
          <a:xfrm>
            <a:off x="517429" y="228600"/>
            <a:ext cx="10835122" cy="960204"/>
          </a:xfrm>
        </p:spPr>
        <p:txBody>
          <a:bodyPr>
            <a:normAutofit/>
          </a:bodyPr>
          <a:lstStyle/>
          <a:p>
            <a:r>
              <a:rPr lang="en-US" dirty="0"/>
              <a:t>Requirements</a:t>
            </a:r>
            <a:endParaRPr lang="en-GB" dirty="0"/>
          </a:p>
        </p:txBody>
      </p:sp>
      <p:sp>
        <p:nvSpPr>
          <p:cNvPr id="7" name="TextBox 6">
            <a:extLst>
              <a:ext uri="{FF2B5EF4-FFF2-40B4-BE49-F238E27FC236}">
                <a16:creationId xmlns:a16="http://schemas.microsoft.com/office/drawing/2014/main" id="{9AF5362A-B548-4602-B1BC-F9207C78E20D}"/>
              </a:ext>
            </a:extLst>
          </p:cNvPr>
          <p:cNvSpPr txBox="1"/>
          <p:nvPr/>
        </p:nvSpPr>
        <p:spPr>
          <a:xfrm>
            <a:off x="473482" y="1667415"/>
            <a:ext cx="5924843"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Functional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Detect traffic rules violated vehicle.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Identify the number plate of the vehicle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Store the details of the vehicle</a:t>
            </a:r>
            <a:endParaRPr kumimoji="0" lang="en-US" sz="2400" b="0" i="0" u="none" strike="noStrike" kern="1200" cap="none" spc="0" normalizeH="0" baseline="0" noProof="0" dirty="0">
              <a:ln>
                <a:noFill/>
              </a:ln>
              <a:solidFill>
                <a:srgbClr val="00194C"/>
              </a:solidFill>
              <a:effectLst/>
              <a:uLnTx/>
              <a:uFillTx/>
              <a:latin typeface="Calibri" panose="020F0502020204030204" pitchFamily="34" charset="0"/>
              <a:ea typeface="Calibri" panose="020F0502020204030204" pitchFamily="34" charset="0"/>
              <a:cs typeface="Iskoola Pot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860B993-D7E8-4655-BE15-BCF453171132}"/>
              </a:ext>
            </a:extLst>
          </p:cNvPr>
          <p:cNvSpPr txBox="1"/>
          <p:nvPr/>
        </p:nvSpPr>
        <p:spPr>
          <a:xfrm>
            <a:off x="6229643" y="1683822"/>
            <a:ext cx="5924843" cy="24357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Non - Functional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Calibri" panose="020F0502020204030204" pitchFamily="34" charset="0"/>
                <a:cs typeface="Iskoola Pota" panose="020B0502040204020203" pitchFamily="34" charset="0"/>
              </a:rPr>
              <a:t>Performance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Calibri" panose="020F0502020204030204" pitchFamily="34" charset="0"/>
                <a:cs typeface="Iskoola Pota" panose="020B0502040204020203" pitchFamily="34" charset="0"/>
              </a:rPr>
              <a:t>Accuracy</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User Friendly</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Calibri" panose="020F0502020204030204"/>
            </a:endParaRPr>
          </a:p>
        </p:txBody>
      </p:sp>
      <p:sp>
        <p:nvSpPr>
          <p:cNvPr id="9" name="Rectangle 8">
            <a:extLst>
              <a:ext uri="{FF2B5EF4-FFF2-40B4-BE49-F238E27FC236}">
                <a16:creationId xmlns:a16="http://schemas.microsoft.com/office/drawing/2014/main" id="{87AEBD9C-FAE7-49C2-AD7C-E5DE8298E0B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5124" name="Picture 4" descr="Get employees to own their own performance - Ciel HR">
            <a:extLst>
              <a:ext uri="{FF2B5EF4-FFF2-40B4-BE49-F238E27FC236}">
                <a16:creationId xmlns:a16="http://schemas.microsoft.com/office/drawing/2014/main" id="{F6CBAC3C-0990-4D56-8F81-CBF3652A8E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7958" y="3824675"/>
            <a:ext cx="3164593" cy="25316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guide to designing user-friendly and functional dashboards | by Vanitha  sushma | UX Collective">
            <a:extLst>
              <a:ext uri="{FF2B5EF4-FFF2-40B4-BE49-F238E27FC236}">
                <a16:creationId xmlns:a16="http://schemas.microsoft.com/office/drawing/2014/main" id="{42D7C2E1-EF91-4BF9-B936-FE65DB73E9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3327" y="4119553"/>
            <a:ext cx="2984272" cy="220565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nnovation and Technology Commercialization Process | Enterprise &amp;  Innovation | University of Nevada, Reno">
            <a:extLst>
              <a:ext uri="{FF2B5EF4-FFF2-40B4-BE49-F238E27FC236}">
                <a16:creationId xmlns:a16="http://schemas.microsoft.com/office/drawing/2014/main" id="{B6755A3F-49C6-43FF-B5A6-88078DC9B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432" y="4361803"/>
            <a:ext cx="2690493" cy="165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188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ystem Requirements - Home | Facebook">
            <a:extLst>
              <a:ext uri="{FF2B5EF4-FFF2-40B4-BE49-F238E27FC236}">
                <a16:creationId xmlns:a16="http://schemas.microsoft.com/office/drawing/2014/main" id="{EEDDB9A4-3BCD-493F-82CD-AE74532C8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1947" y="2490289"/>
            <a:ext cx="2246049" cy="249284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D205EC-7916-4F48-9BAA-1926B1B0DD25}"/>
              </a:ext>
            </a:extLst>
          </p:cNvPr>
          <p:cNvSpPr>
            <a:spLocks noGrp="1"/>
          </p:cNvSpPr>
          <p:nvPr>
            <p:ph type="sldNum" sz="quarter" idx="18"/>
          </p:nvPr>
        </p:nvSpPr>
        <p:spPr/>
        <p:txBody>
          <a:bodyPr/>
          <a:lstStyle/>
          <a:p>
            <a:fld id="{8699F50C-BE38-4BD0-BA84-9B090E1F2B9B}" type="slidenum">
              <a:rPr lang="en-US" noProof="0" smtClean="0"/>
              <a:t>29</a:t>
            </a:fld>
            <a:endParaRPr lang="en-US" noProof="0"/>
          </a:p>
        </p:txBody>
      </p:sp>
      <p:sp>
        <p:nvSpPr>
          <p:cNvPr id="6" name="Title 2">
            <a:extLst>
              <a:ext uri="{FF2B5EF4-FFF2-40B4-BE49-F238E27FC236}">
                <a16:creationId xmlns:a16="http://schemas.microsoft.com/office/drawing/2014/main" id="{B8A02D53-E246-4601-99FF-36844012CDC8}"/>
              </a:ext>
            </a:extLst>
          </p:cNvPr>
          <p:cNvSpPr>
            <a:spLocks noGrp="1"/>
          </p:cNvSpPr>
          <p:nvPr>
            <p:ph type="title"/>
          </p:nvPr>
        </p:nvSpPr>
        <p:spPr>
          <a:xfrm>
            <a:off x="783759" y="136525"/>
            <a:ext cx="10835122" cy="960204"/>
          </a:xfrm>
        </p:spPr>
        <p:txBody>
          <a:bodyPr>
            <a:normAutofit/>
          </a:bodyPr>
          <a:lstStyle/>
          <a:p>
            <a:r>
              <a:rPr lang="en-US" dirty="0"/>
              <a:t>Requirements</a:t>
            </a:r>
            <a:endParaRPr lang="en-GB" dirty="0"/>
          </a:p>
        </p:txBody>
      </p:sp>
      <p:sp>
        <p:nvSpPr>
          <p:cNvPr id="7" name="TextBox 6">
            <a:extLst>
              <a:ext uri="{FF2B5EF4-FFF2-40B4-BE49-F238E27FC236}">
                <a16:creationId xmlns:a16="http://schemas.microsoft.com/office/drawing/2014/main" id="{4CE33AA2-3E37-4512-A0F4-E589B2583D0B}"/>
              </a:ext>
            </a:extLst>
          </p:cNvPr>
          <p:cNvSpPr txBox="1"/>
          <p:nvPr/>
        </p:nvSpPr>
        <p:spPr>
          <a:xfrm>
            <a:off x="1472635" y="1198486"/>
            <a:ext cx="8470356" cy="43089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System Requirements</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OS: Windows 10,8,7</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CPU: Intel or AMD processor with 64-bit support</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GPU: NVidia GeForce GTX 1050 or equivalent</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Disk Storage: 5 GB of free disk space</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Internet: Highspeed stable internet connection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D5839BA-C96E-46FA-AA8B-6A000EC72CC4}"/>
              </a:ext>
            </a:extLst>
          </p:cNvPr>
          <p:cNvSpPr txBox="1"/>
          <p:nvPr/>
        </p:nvSpPr>
        <p:spPr>
          <a:xfrm>
            <a:off x="1472635" y="4367711"/>
            <a:ext cx="8150760" cy="22510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Personnel Requirements</a:t>
            </a: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User has little bit knowledge of use software application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r>
              <a:rPr lang="en-US" sz="2400" dirty="0">
                <a:solidFill>
                  <a:srgbClr val="00194C"/>
                </a:solidFill>
                <a:latin typeface="Calibri" panose="020F0502020204030204"/>
              </a:rPr>
              <a:t>Remove unnecessary data</a:t>
            </a: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27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74237" y="2203629"/>
            <a:ext cx="3657600" cy="1933368"/>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Introduction</a:t>
            </a:r>
            <a:endParaRPr lang="en-US" sz="4800" b="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Text Placeholder 7">
            <a:extLst>
              <a:ext uri="{FF2B5EF4-FFF2-40B4-BE49-F238E27FC236}">
                <a16:creationId xmlns:a16="http://schemas.microsoft.com/office/drawing/2014/main" id="{21F9DA27-2D03-433D-AD14-4ED83E8A5247}"/>
              </a:ext>
            </a:extLst>
          </p:cNvPr>
          <p:cNvSpPr>
            <a:spLocks noGrp="1"/>
          </p:cNvSpPr>
          <p:nvPr>
            <p:ph type="body" idx="1"/>
          </p:nvPr>
        </p:nvSpPr>
        <p:spPr>
          <a:xfrm>
            <a:off x="4820194" y="914400"/>
            <a:ext cx="7262949" cy="5217459"/>
          </a:xfrm>
        </p:spPr>
        <p:txBody>
          <a:bodyPr>
            <a:normAutofit lnSpcReduction="10000"/>
          </a:bodyPr>
          <a:lstStyle/>
          <a:p>
            <a:pPr marL="342900" indent="-342900" algn="just">
              <a:lnSpc>
                <a:spcPct val="100000"/>
              </a:lnSpc>
              <a:buFont typeface="Wingdings" panose="05000000000000000000" pitchFamily="2" charset="2"/>
              <a:buChar char="v"/>
            </a:pPr>
            <a:r>
              <a:rPr lang="en-US" sz="2400" dirty="0">
                <a:solidFill>
                  <a:srgbClr val="002060"/>
                </a:solidFill>
              </a:rPr>
              <a:t> In Sri Lanka, many people using express ways for travelling.</a:t>
            </a:r>
          </a:p>
          <a:p>
            <a:pPr marL="342900" indent="-342900" algn="just">
              <a:lnSpc>
                <a:spcPct val="100000"/>
              </a:lnSpc>
              <a:buFont typeface="Wingdings" panose="05000000000000000000" pitchFamily="2" charset="2"/>
              <a:buChar char="v"/>
            </a:pPr>
            <a:r>
              <a:rPr lang="en-US" sz="2400" dirty="0">
                <a:solidFill>
                  <a:srgbClr val="002060"/>
                </a:solidFill>
              </a:rPr>
              <a:t>Accidents occur in express ways are increasing day by day.</a:t>
            </a:r>
          </a:p>
          <a:p>
            <a:pPr marL="342900" indent="-342900" algn="just">
              <a:lnSpc>
                <a:spcPct val="100000"/>
              </a:lnSpc>
              <a:buFont typeface="Wingdings" panose="05000000000000000000" pitchFamily="2" charset="2"/>
              <a:buChar char="v"/>
            </a:pPr>
            <a:r>
              <a:rPr lang="en-US" sz="2400" dirty="0">
                <a:solidFill>
                  <a:srgbClr val="002060"/>
                </a:solidFill>
              </a:rPr>
              <a:t>Detecting traffic rules violation effectively has become a major concern.</a:t>
            </a:r>
          </a:p>
          <a:p>
            <a:pPr marL="342900" indent="-342900" algn="just">
              <a:lnSpc>
                <a:spcPct val="100000"/>
              </a:lnSpc>
              <a:buFont typeface="Wingdings" panose="05000000000000000000" pitchFamily="2" charset="2"/>
              <a:buChar char="v"/>
            </a:pPr>
            <a:r>
              <a:rPr lang="en-US" sz="2400" dirty="0">
                <a:solidFill>
                  <a:srgbClr val="002060"/>
                </a:solidFill>
              </a:rPr>
              <a:t>We have identified some major rules violations that people do in the express ways in Sri Lanka.</a:t>
            </a:r>
          </a:p>
          <a:p>
            <a:pPr marL="342900" indent="-342900" algn="just">
              <a:lnSpc>
                <a:spcPct val="100000"/>
              </a:lnSpc>
              <a:buFont typeface="Wingdings" panose="05000000000000000000" pitchFamily="2" charset="2"/>
              <a:buChar char="v"/>
            </a:pPr>
            <a:r>
              <a:rPr lang="en-US" sz="2400" dirty="0">
                <a:solidFill>
                  <a:srgbClr val="002060"/>
                </a:solidFill>
              </a:rPr>
              <a:t>Our system can recognize the vehicle data and detect the traffic rules violation efficiently using image processing approaches. </a:t>
            </a:r>
          </a:p>
        </p:txBody>
      </p:sp>
    </p:spTree>
    <p:extLst>
      <p:ext uri="{BB962C8B-B14F-4D97-AF65-F5344CB8AC3E}">
        <p14:creationId xmlns:p14="http://schemas.microsoft.com/office/powerpoint/2010/main" val="176172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7353D5-7C61-46C0-8269-5D003158ABF7}"/>
              </a:ext>
            </a:extLst>
          </p:cNvPr>
          <p:cNvSpPr/>
          <p:nvPr/>
        </p:nvSpPr>
        <p:spPr>
          <a:xfrm>
            <a:off x="390063" y="565222"/>
            <a:ext cx="7040547" cy="646331"/>
          </a:xfrm>
          <a:prstGeom prst="rect">
            <a:avLst/>
          </a:prstGeom>
          <a:noFill/>
          <a:ln>
            <a:noFill/>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2700">
                  <a:solidFill>
                    <a:srgbClr val="F2F2F2">
                      <a:lumMod val="50000"/>
                    </a:srgbClr>
                  </a:solidFill>
                  <a:prstDash val="solid"/>
                </a:ln>
                <a:solidFill>
                  <a:srgbClr val="00194C"/>
                </a:solidFill>
                <a:effectLst>
                  <a:innerShdw blurRad="177800">
                    <a:srgbClr val="F2F2F2">
                      <a:lumMod val="50000"/>
                    </a:srgbClr>
                  </a:innerShdw>
                </a:effectLst>
                <a:uLnTx/>
                <a:uFillTx/>
                <a:latin typeface="Calibri" panose="020F0502020204030204"/>
                <a:ea typeface="+mn-ea"/>
                <a:cs typeface="+mn-cs"/>
              </a:rPr>
              <a:t>Work Breakdown Structure (WBS)</a:t>
            </a:r>
          </a:p>
        </p:txBody>
      </p:sp>
      <p:sp>
        <p:nvSpPr>
          <p:cNvPr id="9" name="Rectangle 8">
            <a:extLst>
              <a:ext uri="{FF2B5EF4-FFF2-40B4-BE49-F238E27FC236}">
                <a16:creationId xmlns:a16="http://schemas.microsoft.com/office/drawing/2014/main" id="{665451A6-2BFE-4677-8C0F-81246F71D0A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graphicFrame>
        <p:nvGraphicFramePr>
          <p:cNvPr id="12" name="Diagram 11">
            <a:extLst>
              <a:ext uri="{FF2B5EF4-FFF2-40B4-BE49-F238E27FC236}">
                <a16:creationId xmlns:a16="http://schemas.microsoft.com/office/drawing/2014/main" id="{CCFABDFA-BC3B-4B7A-A92D-4AB2D41D111A}"/>
              </a:ext>
            </a:extLst>
          </p:cNvPr>
          <p:cNvGraphicFramePr/>
          <p:nvPr>
            <p:extLst>
              <p:ext uri="{D42A27DB-BD31-4B8C-83A1-F6EECF244321}">
                <p14:modId xmlns:p14="http://schemas.microsoft.com/office/powerpoint/2010/main" val="3669246661"/>
              </p:ext>
            </p:extLst>
          </p:nvPr>
        </p:nvGraphicFramePr>
        <p:xfrm>
          <a:off x="1424066" y="1086371"/>
          <a:ext cx="9099029" cy="5284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8" name="Picture 4" descr="How to make a WBS Dictionary | Workbreakdownstructure.com">
            <a:extLst>
              <a:ext uri="{FF2B5EF4-FFF2-40B4-BE49-F238E27FC236}">
                <a16:creationId xmlns:a16="http://schemas.microsoft.com/office/drawing/2014/main" id="{2085B237-98BC-4A18-8E87-0D20EBB3E0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1730" y="4065973"/>
            <a:ext cx="2987613" cy="168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141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C4A12C-8FA2-422F-9543-3206269C3655}"/>
              </a:ext>
            </a:extLst>
          </p:cNvPr>
          <p:cNvSpPr/>
          <p:nvPr/>
        </p:nvSpPr>
        <p:spPr>
          <a:xfrm>
            <a:off x="608155" y="934699"/>
            <a:ext cx="4718906" cy="64633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2700">
                  <a:solidFill>
                    <a:srgbClr val="F2F2F2">
                      <a:lumMod val="50000"/>
                    </a:srgbClr>
                  </a:solidFill>
                  <a:prstDash val="solid"/>
                </a:ln>
                <a:solidFill>
                  <a:srgbClr val="00194C"/>
                </a:solidFill>
                <a:effectLst>
                  <a:innerShdw blurRad="177800">
                    <a:srgbClr val="F2F2F2">
                      <a:lumMod val="50000"/>
                    </a:srgbClr>
                  </a:innerShdw>
                </a:effectLst>
                <a:uLnTx/>
                <a:uFillTx/>
                <a:latin typeface="Calibri" panose="020F0502020204030204"/>
                <a:ea typeface="+mn-ea"/>
                <a:cs typeface="+mn-cs"/>
              </a:rPr>
              <a:t>Commercialization</a:t>
            </a:r>
          </a:p>
        </p:txBody>
      </p:sp>
      <p:sp>
        <p:nvSpPr>
          <p:cNvPr id="7" name="TextBox 6">
            <a:extLst>
              <a:ext uri="{FF2B5EF4-FFF2-40B4-BE49-F238E27FC236}">
                <a16:creationId xmlns:a16="http://schemas.microsoft.com/office/drawing/2014/main" id="{184C3055-8257-45F9-867C-971E50169B8C}"/>
              </a:ext>
            </a:extLst>
          </p:cNvPr>
          <p:cNvSpPr txBox="1"/>
          <p:nvPr/>
        </p:nvSpPr>
        <p:spPr>
          <a:xfrm>
            <a:off x="974610" y="1734849"/>
            <a:ext cx="9376755" cy="4042132"/>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Our system can be used in expressways.</a:t>
            </a: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rPr>
              <a:t>First give a trial version of the software to the user.</a:t>
            </a:r>
          </a:p>
          <a:p>
            <a:pPr marL="342900" marR="0" lvl="0" indent="-342900" algn="l" defTabSz="914400" rtl="0" eaLnBrk="1" fontAlgn="auto" latinLnBrk="0" hangingPunct="1">
              <a:lnSpc>
                <a:spcPct val="150000"/>
              </a:lnSpc>
              <a:spcBef>
                <a:spcPts val="1000"/>
              </a:spcBef>
              <a:spcAft>
                <a:spcPts val="0"/>
              </a:spcAft>
              <a:buClrTx/>
              <a:buSzTx/>
              <a:buFont typeface="Wingdings"/>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lt"/>
                <a:cs typeface="Calibri" panose="020F0502020204030204"/>
              </a:rPr>
              <a:t>If the user agrees to use the software after using the trial version, then user can purchase the software. </a:t>
            </a:r>
          </a:p>
          <a:p>
            <a:pPr marL="342900" marR="0" lvl="0" indent="-342900" algn="l" defTabSz="914400" rtl="0" eaLnBrk="1" fontAlgn="auto" latinLnBrk="0" hangingPunct="1">
              <a:lnSpc>
                <a:spcPct val="150000"/>
              </a:lnSpc>
              <a:spcBef>
                <a:spcPts val="1000"/>
              </a:spcBef>
              <a:spcAft>
                <a:spcPts val="0"/>
              </a:spcAft>
              <a:buClrTx/>
              <a:buSzTx/>
              <a:buFont typeface="Wingdings"/>
              <a:buChar char="v"/>
              <a:tabLst/>
              <a:defRPr/>
            </a:pPr>
            <a:r>
              <a:rPr kumimoji="0" lang="en-US" sz="2400" b="0" i="0" u="none" strike="noStrike" kern="1200" cap="none" spc="0" normalizeH="0" baseline="0" noProof="0" dirty="0">
                <a:ln>
                  <a:noFill/>
                </a:ln>
                <a:solidFill>
                  <a:srgbClr val="00194C"/>
                </a:solidFill>
                <a:effectLst/>
                <a:uLnTx/>
                <a:uFillTx/>
                <a:latin typeface="Calibri" panose="020F0502020204030204"/>
                <a:ea typeface="+mn-lt"/>
                <a:cs typeface="Calibri" panose="020F0502020204030204"/>
              </a:rPr>
              <a:t>If there are any additional customizations required, then user must pay for those customizations.</a:t>
            </a:r>
          </a:p>
          <a:p>
            <a:pPr marL="342900" marR="0" lvl="0" indent="-342900" algn="l" defTabSz="914400" rtl="0" eaLnBrk="1" fontAlgn="auto" latinLnBrk="0" hangingPunct="1">
              <a:lnSpc>
                <a:spcPct val="100000"/>
              </a:lnSpc>
              <a:spcBef>
                <a:spcPts val="0"/>
              </a:spcBef>
              <a:spcAft>
                <a:spcPts val="0"/>
              </a:spcAft>
              <a:buClrTx/>
              <a:buSzTx/>
              <a:buFont typeface="Wingdings"/>
              <a:buChar char="v"/>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Calibri"/>
            </a:endParaRPr>
          </a:p>
        </p:txBody>
      </p:sp>
      <p:sp>
        <p:nvSpPr>
          <p:cNvPr id="9" name="Rectangle 8">
            <a:extLst>
              <a:ext uri="{FF2B5EF4-FFF2-40B4-BE49-F238E27FC236}">
                <a16:creationId xmlns:a16="http://schemas.microsoft.com/office/drawing/2014/main" id="{A7351773-83C4-4A81-8CF1-E98B9291082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pic>
        <p:nvPicPr>
          <p:cNvPr id="3" name="Picture 2">
            <a:extLst>
              <a:ext uri="{FF2B5EF4-FFF2-40B4-BE49-F238E27FC236}">
                <a16:creationId xmlns:a16="http://schemas.microsoft.com/office/drawing/2014/main" id="{25690228-ABCF-4236-82A4-0B15226EF009}"/>
              </a:ext>
            </a:extLst>
          </p:cNvPr>
          <p:cNvPicPr>
            <a:picLocks noChangeAspect="1"/>
          </p:cNvPicPr>
          <p:nvPr/>
        </p:nvPicPr>
        <p:blipFill>
          <a:blip r:embed="rId2"/>
          <a:stretch>
            <a:fillRect/>
          </a:stretch>
        </p:blipFill>
        <p:spPr>
          <a:xfrm>
            <a:off x="7248860" y="3722733"/>
            <a:ext cx="4860339" cy="2770141"/>
          </a:xfrm>
          <a:prstGeom prst="rect">
            <a:avLst/>
          </a:prstGeom>
        </p:spPr>
      </p:pic>
    </p:spTree>
    <p:extLst>
      <p:ext uri="{BB962C8B-B14F-4D97-AF65-F5344CB8AC3E}">
        <p14:creationId xmlns:p14="http://schemas.microsoft.com/office/powerpoint/2010/main" val="4208031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06C0A0-57FB-482E-BF83-9B7E4D706DBE}"/>
              </a:ext>
            </a:extLst>
          </p:cNvPr>
          <p:cNvSpPr>
            <a:spLocks noGrp="1"/>
          </p:cNvSpPr>
          <p:nvPr>
            <p:ph type="body" sz="quarter" idx="10"/>
          </p:nvPr>
        </p:nvSpPr>
        <p:spPr>
          <a:xfrm>
            <a:off x="519112" y="1287262"/>
            <a:ext cx="10834688" cy="4366005"/>
          </a:xfrm>
        </p:spPr>
        <p:txBody>
          <a:bodyPr lIns="91440" tIns="45720" rIns="91440" bIns="45720" anchor="t"/>
          <a:lstStyle/>
          <a:p>
            <a:pPr>
              <a:lnSpc>
                <a:spcPct val="100000"/>
              </a:lnSpc>
            </a:pPr>
            <a:r>
              <a:rPr lang="en-US" sz="1600" dirty="0"/>
              <a:t>[1] Rami </a:t>
            </a:r>
            <a:r>
              <a:rPr lang="en-US" sz="1600" dirty="0" err="1"/>
              <a:t>Alkhawaji</a:t>
            </a:r>
            <a:r>
              <a:rPr lang="en-US" sz="1600" dirty="0"/>
              <a:t>, Mohamed </a:t>
            </a:r>
            <a:r>
              <a:rPr lang="en-US" sz="1600" dirty="0" err="1"/>
              <a:t>Sedky</a:t>
            </a:r>
            <a:r>
              <a:rPr lang="en-US" sz="1600" dirty="0"/>
              <a:t>, Abdel-Hamid Soliman, “Illegal Parking Detection Using Gaussian Mixture Model and Kalman Filter“ 2017 IEEE/ACS 14th International Conference on Computer Systems and Applications. Available at: </a:t>
            </a:r>
            <a:r>
              <a:rPr lang="en-US" sz="1600" dirty="0">
                <a:hlinkClick r:id="rId2"/>
              </a:rPr>
              <a:t>https://ieeexplore.ieee.org/document/8308377</a:t>
            </a:r>
            <a:endParaRPr lang="en-US" sz="1600" dirty="0"/>
          </a:p>
          <a:p>
            <a:pPr>
              <a:lnSpc>
                <a:spcPct val="100000"/>
              </a:lnSpc>
            </a:pPr>
            <a:r>
              <a:rPr lang="en-US" sz="1600" dirty="0"/>
              <a:t>[2] </a:t>
            </a:r>
            <a:r>
              <a:rPr lang="en-US" sz="1600" dirty="0" err="1"/>
              <a:t>Zhemin</a:t>
            </a:r>
            <a:r>
              <a:rPr lang="en-US" sz="1600" dirty="0"/>
              <a:t> Liu, </a:t>
            </a:r>
            <a:r>
              <a:rPr lang="en-US" sz="1600" dirty="0" err="1"/>
              <a:t>Weiling</a:t>
            </a:r>
            <a:r>
              <a:rPr lang="en-US" sz="1600" dirty="0"/>
              <a:t> Chen, Chai </a:t>
            </a:r>
            <a:r>
              <a:rPr lang="en-US" sz="1600" dirty="0" err="1"/>
              <a:t>Kiat</a:t>
            </a:r>
            <a:r>
              <a:rPr lang="en-US" sz="1600" dirty="0"/>
              <a:t> Yeo, “Automatic Detection of Parking Violation and Capture of License Plate” 2019 IEEE 10th Annual Information Technology, Electronics and Mobile Communication Conference (IEMCON). Available at: </a:t>
            </a:r>
            <a:r>
              <a:rPr lang="en-US" sz="1600" dirty="0">
                <a:hlinkClick r:id="rId3"/>
              </a:rPr>
              <a:t>https://ieeexplore.ieee.org/document/8936164</a:t>
            </a:r>
            <a:endParaRPr lang="en-US" sz="1600" dirty="0"/>
          </a:p>
          <a:p>
            <a:pPr>
              <a:lnSpc>
                <a:spcPct val="100000"/>
              </a:lnSpc>
            </a:pPr>
            <a:r>
              <a:rPr lang="en-US" sz="1600" dirty="0"/>
              <a:t>[3] </a:t>
            </a:r>
            <a:r>
              <a:rPr lang="en-US" sz="1600" dirty="0" err="1"/>
              <a:t>Wahyono</a:t>
            </a:r>
            <a:r>
              <a:rPr lang="en-US" sz="1600" dirty="0"/>
              <a:t>, Alexander </a:t>
            </a:r>
            <a:r>
              <a:rPr lang="en-US" sz="1600" dirty="0" err="1"/>
              <a:t>Filonenko</a:t>
            </a:r>
            <a:r>
              <a:rPr lang="en-US" sz="1600" dirty="0"/>
              <a:t>, and Kang-Hyun Jo, “Detecting Illegally Parked Vehicle Based on Cumulative Dual Foreground Difference” 2016 IEEE 14th International Conference on Industrial Informatics (INDIN). Available at: </a:t>
            </a:r>
            <a:r>
              <a:rPr lang="en-US" sz="1600" dirty="0">
                <a:hlinkClick r:id="rId4"/>
              </a:rPr>
              <a:t>https://ieeexplore.ieee.org/document/7819263</a:t>
            </a:r>
            <a:endParaRPr lang="en-US" sz="1600" dirty="0"/>
          </a:p>
          <a:p>
            <a:pPr>
              <a:lnSpc>
                <a:spcPct val="100000"/>
              </a:lnSpc>
            </a:pPr>
            <a:r>
              <a:rPr lang="en-US" sz="1600" dirty="0"/>
              <a:t>[4] Ali </a:t>
            </a:r>
            <a:r>
              <a:rPr lang="en-US" sz="1600" dirty="0" err="1"/>
              <a:t>Şentaş</a:t>
            </a:r>
            <a:r>
              <a:rPr lang="en-US" sz="1600" dirty="0"/>
              <a:t>, Seda Kul, Ahmet </a:t>
            </a:r>
            <a:r>
              <a:rPr lang="en-US" sz="1600" dirty="0" err="1"/>
              <a:t>Sayar</a:t>
            </a:r>
            <a:r>
              <a:rPr lang="en-US" sz="1600" dirty="0"/>
              <a:t>, “Real-Time Traffic Rules Infringing Determination Over the Video Stream: Wrong Way and Clearway Violation Detection” 2019 International Artificial Intelligence and Data Processing Symposium (IDAP). Available at: </a:t>
            </a:r>
            <a:r>
              <a:rPr lang="en-US" sz="1600" dirty="0">
                <a:hlinkClick r:id="rId5"/>
              </a:rPr>
              <a:t>https://ieeexplore.ieee.org/document/8875889</a:t>
            </a:r>
            <a:endParaRPr lang="en-US" sz="1600" dirty="0"/>
          </a:p>
          <a:p>
            <a:pPr>
              <a:lnSpc>
                <a:spcPct val="100000"/>
              </a:lnSpc>
            </a:pPr>
            <a:r>
              <a:rPr lang="en-US" sz="1600" dirty="0"/>
              <a:t>[5] Weiwei Chen, </a:t>
            </a:r>
            <a:r>
              <a:rPr lang="en-US" sz="1600" dirty="0" err="1"/>
              <a:t>Weixing</a:t>
            </a:r>
            <a:r>
              <a:rPr lang="en-US" sz="1600" dirty="0"/>
              <a:t> Wang, Kevin Wang, </a:t>
            </a:r>
            <a:r>
              <a:rPr lang="en-US" sz="1600" dirty="0" err="1"/>
              <a:t>Zhaoying</a:t>
            </a:r>
            <a:r>
              <a:rPr lang="en-US" sz="1600" dirty="0"/>
              <a:t> Li, Huan Li, Sheng Liu, “Lane departure warning systems and lane line detection methods based on image processing and semantic segmentation: A review” Available online 27 November 2020 [</a:t>
            </a:r>
            <a:r>
              <a:rPr lang="en-US" sz="1600" dirty="0" err="1"/>
              <a:t>sciencedirect</a:t>
            </a:r>
            <a:r>
              <a:rPr lang="en-US" sz="1600" dirty="0"/>
              <a:t>] Available at: </a:t>
            </a:r>
            <a:r>
              <a:rPr lang="en-US" sz="1600" dirty="0">
                <a:hlinkClick r:id="rId6"/>
              </a:rPr>
              <a:t>https://www.sciencedirect.com/science/article/pii/S2095756420301458</a:t>
            </a:r>
            <a:endParaRPr lang="en-US" sz="1600" dirty="0"/>
          </a:p>
          <a:p>
            <a:pPr>
              <a:lnSpc>
                <a:spcPct val="100000"/>
              </a:lnSpc>
            </a:pPr>
            <a:endParaRPr lang="en-US" sz="1600" dirty="0">
              <a:cs typeface="Calibri"/>
            </a:endParaRPr>
          </a:p>
        </p:txBody>
      </p:sp>
      <p:sp>
        <p:nvSpPr>
          <p:cNvPr id="3" name="Title 2">
            <a:extLst>
              <a:ext uri="{FF2B5EF4-FFF2-40B4-BE49-F238E27FC236}">
                <a16:creationId xmlns:a16="http://schemas.microsoft.com/office/drawing/2014/main" id="{F1E65193-17CD-4274-8029-FA87E3BDF8A8}"/>
              </a:ext>
            </a:extLst>
          </p:cNvPr>
          <p:cNvSpPr>
            <a:spLocks noGrp="1"/>
          </p:cNvSpPr>
          <p:nvPr>
            <p:ph type="title"/>
          </p:nvPr>
        </p:nvSpPr>
        <p:spPr/>
        <p:txBody>
          <a:bodyPr>
            <a:normAutofit fontScale="90000"/>
          </a:bodyPr>
          <a:lstStyle/>
          <a:p>
            <a:br>
              <a:rPr lang="en-US" dirty="0">
                <a:ea typeface="+mj-lt"/>
                <a:cs typeface="+mj-lt"/>
              </a:rPr>
            </a:br>
            <a:endParaRPr lang="en-US" dirty="0">
              <a:ea typeface="+mj-lt"/>
              <a:cs typeface="+mj-lt"/>
            </a:endParaRPr>
          </a:p>
          <a:p>
            <a:r>
              <a:rPr lang="en-US" dirty="0">
                <a:ea typeface="+mj-lt"/>
                <a:cs typeface="+mj-lt"/>
              </a:rPr>
              <a:t>References</a:t>
            </a:r>
            <a:endParaRPr lang="en-US" b="0" dirty="0">
              <a:ea typeface="+mj-lt"/>
              <a:cs typeface="+mj-lt"/>
            </a:endParaRPr>
          </a:p>
          <a:p>
            <a:endParaRPr lang="en-US" dirty="0">
              <a:cs typeface="Calibri"/>
            </a:endParaRPr>
          </a:p>
        </p:txBody>
      </p:sp>
      <p:sp>
        <p:nvSpPr>
          <p:cNvPr id="4" name="TextBox 3">
            <a:extLst>
              <a:ext uri="{FF2B5EF4-FFF2-40B4-BE49-F238E27FC236}">
                <a16:creationId xmlns:a16="http://schemas.microsoft.com/office/drawing/2014/main" id="{BCDAA64F-5D72-4E3C-B4E1-826640453FE6}"/>
              </a:ext>
            </a:extLst>
          </p:cNvPr>
          <p:cNvSpPr txBox="1"/>
          <p:nvPr/>
        </p:nvSpPr>
        <p:spPr>
          <a:xfrm>
            <a:off x="2600325" y="6496050"/>
            <a:ext cx="5048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IT18097634   |   Ranasinghe M.M.C  |   2021-238</a:t>
            </a:r>
          </a:p>
        </p:txBody>
      </p:sp>
    </p:spTree>
    <p:extLst>
      <p:ext uri="{BB962C8B-B14F-4D97-AF65-F5344CB8AC3E}">
        <p14:creationId xmlns:p14="http://schemas.microsoft.com/office/powerpoint/2010/main" val="2644956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6283842" y="1987420"/>
            <a:ext cx="5283762" cy="1789855"/>
          </a:xfrm>
        </p:spPr>
        <p:txBody>
          <a:bodyPr anchor="b">
            <a:normAutofit/>
          </a:bodyPr>
          <a:lstStyle/>
          <a:p>
            <a:r>
              <a:rPr lang="en-US" dirty="0"/>
              <a:t>IT18148732 </a:t>
            </a:r>
            <a:br>
              <a:rPr lang="en-US" dirty="0"/>
            </a:br>
            <a:r>
              <a:rPr lang="en-US" dirty="0"/>
              <a:t>Tennakoon T.M.P.J.A.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6283842" y="3792046"/>
            <a:ext cx="4911633" cy="910580"/>
          </a:xfrm>
        </p:spPr>
        <p:txBody>
          <a:bodyPr>
            <a:normAutofit/>
          </a:bodyPr>
          <a:lstStyle/>
          <a:p>
            <a:r>
              <a:rPr lang="en-US" dirty="0"/>
              <a:t>Software Engineering</a:t>
            </a:r>
          </a:p>
        </p:txBody>
      </p:sp>
      <p:sp>
        <p:nvSpPr>
          <p:cNvPr id="7" name="Rectangle 6">
            <a:extLst>
              <a:ext uri="{FF2B5EF4-FFF2-40B4-BE49-F238E27FC236}">
                <a16:creationId xmlns:a16="http://schemas.microsoft.com/office/drawing/2014/main" id="{3879CC59-43AF-4695-B892-00E2EAB431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pic>
        <p:nvPicPr>
          <p:cNvPr id="9" name="Picture Placeholder 8" descr="A person with long hair&#10;&#10;Description automatically generated with low confidence">
            <a:extLst>
              <a:ext uri="{FF2B5EF4-FFF2-40B4-BE49-F238E27FC236}">
                <a16:creationId xmlns:a16="http://schemas.microsoft.com/office/drawing/2014/main" id="{A2C0DC30-8564-4750-91FB-72AFAA0742C1}"/>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6891" r="6891"/>
          <a:stretch>
            <a:fillRect/>
          </a:stretch>
        </p:blipFill>
        <p:spPr>
          <a:xfrm>
            <a:off x="1754420" y="887767"/>
            <a:ext cx="4428523" cy="5109777"/>
          </a:xfrm>
        </p:spPr>
      </p:pic>
    </p:spTree>
    <p:extLst>
      <p:ext uri="{BB962C8B-B14F-4D97-AF65-F5344CB8AC3E}">
        <p14:creationId xmlns:p14="http://schemas.microsoft.com/office/powerpoint/2010/main" val="2181409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9D7AF-8C2C-4D3A-B42E-6498354A4C6C}"/>
              </a:ext>
            </a:extLst>
          </p:cNvPr>
          <p:cNvSpPr>
            <a:spLocks noGrp="1"/>
          </p:cNvSpPr>
          <p:nvPr>
            <p:ph type="body" sz="quarter" idx="10"/>
          </p:nvPr>
        </p:nvSpPr>
        <p:spPr>
          <a:xfrm>
            <a:off x="4447712" y="1614667"/>
            <a:ext cx="6906087" cy="4661846"/>
          </a:xfrm>
        </p:spPr>
        <p:txBody>
          <a:bodyPr/>
          <a:lstStyle/>
          <a:p>
            <a:r>
              <a:rPr lang="en-US" sz="2800" dirty="0"/>
              <a:t>Speed violation detection means detecting the vehicles that are exceeding the maximum permitted speed limit of the express way.</a:t>
            </a:r>
          </a:p>
          <a:p>
            <a:r>
              <a:rPr lang="en-US" sz="2800" dirty="0"/>
              <a:t>There are many mechanisms that are using to determine the speeds of the vehicles (RADAR/LIDAR).</a:t>
            </a:r>
          </a:p>
          <a:p>
            <a:r>
              <a:rPr lang="en-US" sz="2800" dirty="0"/>
              <a:t>But there are several drawbacks in above mechanisms.</a:t>
            </a:r>
          </a:p>
          <a:p>
            <a:r>
              <a:rPr lang="en-US" sz="2800" dirty="0"/>
              <a:t>Speed violation detection using image and video processing is a good alternative. </a:t>
            </a:r>
          </a:p>
        </p:txBody>
      </p:sp>
      <p:sp>
        <p:nvSpPr>
          <p:cNvPr id="3" name="Title 2">
            <a:extLst>
              <a:ext uri="{FF2B5EF4-FFF2-40B4-BE49-F238E27FC236}">
                <a16:creationId xmlns:a16="http://schemas.microsoft.com/office/drawing/2014/main" id="{CCFF9BFA-CDBB-4B59-8C31-DC6C11A0E65B}"/>
              </a:ext>
            </a:extLst>
          </p:cNvPr>
          <p:cNvSpPr>
            <a:spLocks noGrp="1"/>
          </p:cNvSpPr>
          <p:nvPr>
            <p:ph type="title"/>
          </p:nvPr>
        </p:nvSpPr>
        <p:spPr/>
        <p:txBody>
          <a:bodyPr/>
          <a:lstStyle/>
          <a:p>
            <a:r>
              <a:rPr lang="en-US" dirty="0"/>
              <a:t>Speed Violation Detection</a:t>
            </a:r>
          </a:p>
        </p:txBody>
      </p:sp>
      <p:pic>
        <p:nvPicPr>
          <p:cNvPr id="5" name="Picture 4" descr="A picture containing icon&#10;&#10;Description automatically generated">
            <a:extLst>
              <a:ext uri="{FF2B5EF4-FFF2-40B4-BE49-F238E27FC236}">
                <a16:creationId xmlns:a16="http://schemas.microsoft.com/office/drawing/2014/main" id="{F8B32BD7-04C0-4981-9B1E-03136C2F63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13" y="1998609"/>
            <a:ext cx="3908249" cy="3487792"/>
          </a:xfrm>
          <a:prstGeom prst="rect">
            <a:avLst/>
          </a:prstGeom>
        </p:spPr>
      </p:pic>
      <p:sp>
        <p:nvSpPr>
          <p:cNvPr id="6" name="Rectangle 5">
            <a:extLst>
              <a:ext uri="{FF2B5EF4-FFF2-40B4-BE49-F238E27FC236}">
                <a16:creationId xmlns:a16="http://schemas.microsoft.com/office/drawing/2014/main" id="{275BD961-5CFE-4809-BF5F-8B19F579786B}"/>
              </a:ext>
            </a:extLst>
          </p:cNvPr>
          <p:cNvSpPr/>
          <p:nvPr/>
        </p:nvSpPr>
        <p:spPr>
          <a:xfrm>
            <a:off x="2687817" y="64468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301324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57200" y="228600"/>
            <a:ext cx="5424922" cy="1147968"/>
          </a:xfrm>
        </p:spPr>
        <p:txBody>
          <a:bodyPr anchor="b">
            <a:normAutofit/>
          </a:bodyPr>
          <a:lstStyle/>
          <a:p>
            <a:pPr algn="ctr"/>
            <a:r>
              <a:rPr lang="en-US" dirty="0"/>
              <a:t>Background</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4294967295"/>
          </p:nvPr>
        </p:nvSpPr>
        <p:spPr/>
        <p:txBody>
          <a:bodyPr>
            <a:normAutofit fontScale="25000" lnSpcReduction="20000"/>
          </a:bodyPr>
          <a:lstStyle/>
          <a:p>
            <a:pPr marL="0" indent="0">
              <a:buNone/>
            </a:pPr>
            <a:r>
              <a:rPr lang="en-US">
                <a:highlight>
                  <a:srgbClr val="FFFF00"/>
                </a:highlight>
              </a:rPr>
              <a:t> </a:t>
            </a:r>
          </a:p>
        </p:txBody>
      </p:sp>
      <p:sp>
        <p:nvSpPr>
          <p:cNvPr id="2" name="Text Placeholder 1">
            <a:extLst>
              <a:ext uri="{FF2B5EF4-FFF2-40B4-BE49-F238E27FC236}">
                <a16:creationId xmlns:a16="http://schemas.microsoft.com/office/drawing/2014/main" id="{6CFACD8C-A611-4746-9111-8248A392164C}"/>
              </a:ext>
            </a:extLst>
          </p:cNvPr>
          <p:cNvSpPr>
            <a:spLocks noGrp="1"/>
          </p:cNvSpPr>
          <p:nvPr>
            <p:ph type="body" sz="quarter" idx="10"/>
          </p:nvPr>
        </p:nvSpPr>
        <p:spPr>
          <a:xfrm>
            <a:off x="5334000" y="1748901"/>
            <a:ext cx="6781800" cy="4509856"/>
          </a:xfrm>
        </p:spPr>
        <p:txBody>
          <a:bodyPr lIns="91440" tIns="45720" rIns="91440" bIns="45720" anchor="t"/>
          <a:lstStyle/>
          <a:p>
            <a:pPr>
              <a:spcAft>
                <a:spcPts val="600"/>
              </a:spcAft>
              <a:buClr>
                <a:schemeClr val="accent6">
                  <a:lumMod val="75000"/>
                </a:schemeClr>
              </a:buClr>
              <a:buFont typeface="Wingdings" panose="05000000000000000000" pitchFamily="2" charset="2"/>
              <a:buChar char="Ø"/>
            </a:pPr>
            <a:r>
              <a:rPr lang="en-US" dirty="0">
                <a:cs typeface="Calibri" panose="020F0502020204030204"/>
              </a:rPr>
              <a:t>Three express ways are being functioned since 2011 and some more will function in near future.</a:t>
            </a:r>
          </a:p>
          <a:p>
            <a:pPr>
              <a:spcAft>
                <a:spcPts val="600"/>
              </a:spcAft>
              <a:buClr>
                <a:schemeClr val="accent6">
                  <a:lumMod val="75000"/>
                </a:schemeClr>
              </a:buClr>
              <a:buFont typeface="Wingdings" panose="05000000000000000000" pitchFamily="2" charset="2"/>
              <a:buChar char="Ø"/>
            </a:pPr>
            <a:r>
              <a:rPr lang="en-US" dirty="0">
                <a:cs typeface="Calibri" panose="020F0502020204030204"/>
              </a:rPr>
              <a:t>Number of accidents on express ways are drastically increasing.</a:t>
            </a:r>
          </a:p>
          <a:p>
            <a:pPr>
              <a:spcAft>
                <a:spcPts val="600"/>
              </a:spcAft>
              <a:buClr>
                <a:schemeClr val="accent6">
                  <a:lumMod val="75000"/>
                </a:schemeClr>
              </a:buClr>
              <a:buFont typeface="Wingdings" panose="05000000000000000000" pitchFamily="2" charset="2"/>
              <a:buChar char="Ø"/>
            </a:pPr>
            <a:r>
              <a:rPr lang="en-US" dirty="0">
                <a:cs typeface="Calibri" panose="020F0502020204030204"/>
              </a:rPr>
              <a:t>A major reason is over speed driving.</a:t>
            </a:r>
          </a:p>
          <a:p>
            <a:pPr>
              <a:spcAft>
                <a:spcPts val="600"/>
              </a:spcAft>
              <a:buClr>
                <a:schemeClr val="accent6">
                  <a:lumMod val="75000"/>
                </a:schemeClr>
              </a:buClr>
              <a:buFont typeface="Wingdings" panose="05000000000000000000" pitchFamily="2" charset="2"/>
              <a:buChar char="Ø"/>
            </a:pPr>
            <a:r>
              <a:rPr lang="en-US" dirty="0">
                <a:cs typeface="Calibri" panose="020F0502020204030204"/>
              </a:rPr>
              <a:t>Police use speed detectors with LIDAR technology to capture over speeding vehicles.</a:t>
            </a:r>
          </a:p>
          <a:p>
            <a:pPr>
              <a:spcAft>
                <a:spcPts val="600"/>
              </a:spcAft>
              <a:buClr>
                <a:schemeClr val="accent6">
                  <a:lumMod val="75000"/>
                </a:schemeClr>
              </a:buClr>
              <a:buFont typeface="Wingdings" panose="05000000000000000000" pitchFamily="2" charset="2"/>
              <a:buChar char="Ø"/>
            </a:pPr>
            <a:r>
              <a:rPr lang="en-US" dirty="0">
                <a:cs typeface="Calibri" panose="020F0502020204030204"/>
              </a:rPr>
              <a:t>The aim of this research is to build an automated system using image and video processing to detect over speed driving vehicles with their license plate numbers. </a:t>
            </a:r>
          </a:p>
          <a:p>
            <a:pPr marL="0" indent="0">
              <a:spcAft>
                <a:spcPts val="600"/>
              </a:spcAft>
              <a:buNone/>
            </a:pPr>
            <a:endParaRPr lang="en-GB" dirty="0">
              <a:cs typeface="Calibri" panose="020F0502020204030204"/>
            </a:endParaRPr>
          </a:p>
          <a:p>
            <a:pPr marL="0" indent="0">
              <a:spcAft>
                <a:spcPts val="600"/>
              </a:spcAft>
              <a:buNone/>
            </a:pPr>
            <a:endParaRPr lang="en-GB" dirty="0">
              <a:cs typeface="Calibri" panose="020F0502020204030204"/>
            </a:endParaRPr>
          </a:p>
          <a:p>
            <a:pPr marL="0" indent="0">
              <a:spcAft>
                <a:spcPts val="600"/>
              </a:spcAft>
              <a:buNone/>
            </a:pPr>
            <a:endParaRPr lang="en-GB" dirty="0">
              <a:cs typeface="Calibri" panose="020F0502020204030204"/>
            </a:endParaRPr>
          </a:p>
          <a:p>
            <a:pPr marL="0" indent="0">
              <a:spcAft>
                <a:spcPts val="600"/>
              </a:spcAft>
              <a:buNone/>
            </a:pPr>
            <a:endParaRPr lang="en-GB" dirty="0">
              <a:cs typeface="Calibri" panose="020F0502020204030204"/>
            </a:endParaRPr>
          </a:p>
        </p:txBody>
      </p:sp>
      <p:sp>
        <p:nvSpPr>
          <p:cNvPr id="7" name="Rectangle 6">
            <a:extLst>
              <a:ext uri="{FF2B5EF4-FFF2-40B4-BE49-F238E27FC236}">
                <a16:creationId xmlns:a16="http://schemas.microsoft.com/office/drawing/2014/main" id="{3C2A05F0-AAC3-4BE5-9AC8-59E3A3263E94}"/>
              </a:ext>
            </a:extLst>
          </p:cNvPr>
          <p:cNvSpPr/>
          <p:nvPr/>
        </p:nvSpPr>
        <p:spPr>
          <a:xfrm>
            <a:off x="2687817" y="64468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pic>
        <p:nvPicPr>
          <p:cNvPr id="9" name="Picture 8" descr="A picture containing text, road, way, scene&#10;&#10;Description automatically generated">
            <a:extLst>
              <a:ext uri="{FF2B5EF4-FFF2-40B4-BE49-F238E27FC236}">
                <a16:creationId xmlns:a16="http://schemas.microsoft.com/office/drawing/2014/main" id="{29F6ECB8-A3B0-4009-9AC9-59DEB62FC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40" y="2032205"/>
            <a:ext cx="4837435" cy="3161232"/>
          </a:xfrm>
          <a:prstGeom prst="rect">
            <a:avLst/>
          </a:prstGeom>
        </p:spPr>
      </p:pic>
    </p:spTree>
    <p:extLst>
      <p:ext uri="{BB962C8B-B14F-4D97-AF65-F5344CB8AC3E}">
        <p14:creationId xmlns:p14="http://schemas.microsoft.com/office/powerpoint/2010/main" val="3658498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F33863-ED31-4C8D-BD37-F38F4FF29077}"/>
              </a:ext>
            </a:extLst>
          </p:cNvPr>
          <p:cNvSpPr>
            <a:spLocks noGrp="1"/>
          </p:cNvSpPr>
          <p:nvPr>
            <p:ph type="title"/>
          </p:nvPr>
        </p:nvSpPr>
        <p:spPr/>
        <p:txBody>
          <a:bodyPr/>
          <a:lstStyle/>
          <a:p>
            <a:r>
              <a:rPr lang="en-US" dirty="0"/>
              <a:t>Research Gap</a:t>
            </a:r>
          </a:p>
        </p:txBody>
      </p:sp>
      <p:graphicFrame>
        <p:nvGraphicFramePr>
          <p:cNvPr id="4" name="Table 4">
            <a:extLst>
              <a:ext uri="{FF2B5EF4-FFF2-40B4-BE49-F238E27FC236}">
                <a16:creationId xmlns:a16="http://schemas.microsoft.com/office/drawing/2014/main" id="{D1C59477-1109-449B-9E99-9DB6918340C0}"/>
              </a:ext>
            </a:extLst>
          </p:cNvPr>
          <p:cNvGraphicFramePr>
            <a:graphicFrameLocks noGrp="1"/>
          </p:cNvGraphicFramePr>
          <p:nvPr>
            <p:extLst>
              <p:ext uri="{D42A27DB-BD31-4B8C-83A1-F6EECF244321}">
                <p14:modId xmlns:p14="http://schemas.microsoft.com/office/powerpoint/2010/main" val="2388071217"/>
              </p:ext>
            </p:extLst>
          </p:nvPr>
        </p:nvGraphicFramePr>
        <p:xfrm>
          <a:off x="3826276" y="1285945"/>
          <a:ext cx="7745360" cy="491842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14159930"/>
                    </a:ext>
                  </a:extLst>
                </a:gridCol>
                <a:gridCol w="1225118">
                  <a:extLst>
                    <a:ext uri="{9D8B030D-6E8A-4147-A177-3AD203B41FA5}">
                      <a16:colId xmlns:a16="http://schemas.microsoft.com/office/drawing/2014/main" val="2021262593"/>
                    </a:ext>
                  </a:extLst>
                </a:gridCol>
                <a:gridCol w="1216241">
                  <a:extLst>
                    <a:ext uri="{9D8B030D-6E8A-4147-A177-3AD203B41FA5}">
                      <a16:colId xmlns:a16="http://schemas.microsoft.com/office/drawing/2014/main" val="67223191"/>
                    </a:ext>
                  </a:extLst>
                </a:gridCol>
                <a:gridCol w="1180730">
                  <a:extLst>
                    <a:ext uri="{9D8B030D-6E8A-4147-A177-3AD203B41FA5}">
                      <a16:colId xmlns:a16="http://schemas.microsoft.com/office/drawing/2014/main" val="2122060209"/>
                    </a:ext>
                  </a:extLst>
                </a:gridCol>
                <a:gridCol w="1162975">
                  <a:extLst>
                    <a:ext uri="{9D8B030D-6E8A-4147-A177-3AD203B41FA5}">
                      <a16:colId xmlns:a16="http://schemas.microsoft.com/office/drawing/2014/main" val="617336339"/>
                    </a:ext>
                  </a:extLst>
                </a:gridCol>
                <a:gridCol w="1131496">
                  <a:extLst>
                    <a:ext uri="{9D8B030D-6E8A-4147-A177-3AD203B41FA5}">
                      <a16:colId xmlns:a16="http://schemas.microsoft.com/office/drawing/2014/main" val="3316641289"/>
                    </a:ext>
                  </a:extLst>
                </a:gridCol>
              </a:tblGrid>
              <a:tr h="720408">
                <a:tc>
                  <a:txBody>
                    <a:bodyPr/>
                    <a:lstStyle/>
                    <a:p>
                      <a:r>
                        <a:rPr lang="en-US" sz="2000" dirty="0"/>
                        <a:t>Features</a:t>
                      </a:r>
                    </a:p>
                  </a:txBody>
                  <a:tcPr/>
                </a:tc>
                <a:tc>
                  <a:txBody>
                    <a:bodyPr/>
                    <a:lstStyle/>
                    <a:p>
                      <a:r>
                        <a:rPr lang="en-US" sz="2000" dirty="0"/>
                        <a:t>Research </a:t>
                      </a:r>
                    </a:p>
                    <a:p>
                      <a:r>
                        <a:rPr lang="en-US" sz="2000" dirty="0"/>
                        <a:t>       A</a:t>
                      </a:r>
                    </a:p>
                  </a:txBody>
                  <a:tcPr/>
                </a:tc>
                <a:tc>
                  <a:txBody>
                    <a:bodyPr/>
                    <a:lstStyle/>
                    <a:p>
                      <a:r>
                        <a:rPr lang="en-US" sz="2000" dirty="0"/>
                        <a:t>Research </a:t>
                      </a:r>
                    </a:p>
                    <a:p>
                      <a:r>
                        <a:rPr lang="en-US" sz="2000" dirty="0"/>
                        <a:t>       B</a:t>
                      </a:r>
                    </a:p>
                  </a:txBody>
                  <a:tcPr/>
                </a:tc>
                <a:tc>
                  <a:txBody>
                    <a:bodyPr/>
                    <a:lstStyle/>
                    <a:p>
                      <a:r>
                        <a:rPr lang="en-US" sz="2000" dirty="0"/>
                        <a:t>Research </a:t>
                      </a:r>
                    </a:p>
                    <a:p>
                      <a:r>
                        <a:rPr lang="en-US" sz="2000" dirty="0"/>
                        <a:t>       C</a:t>
                      </a:r>
                    </a:p>
                  </a:txBody>
                  <a:tcPr/>
                </a:tc>
                <a:tc>
                  <a:txBody>
                    <a:bodyPr/>
                    <a:lstStyle/>
                    <a:p>
                      <a:r>
                        <a:rPr lang="en-US" sz="2000" dirty="0"/>
                        <a:t>Research </a:t>
                      </a:r>
                    </a:p>
                    <a:p>
                      <a:r>
                        <a:rPr lang="en-US" sz="2000" dirty="0"/>
                        <a:t>      D</a:t>
                      </a:r>
                    </a:p>
                  </a:txBody>
                  <a:tcPr/>
                </a:tc>
                <a:tc>
                  <a:txBody>
                    <a:bodyPr/>
                    <a:lstStyle/>
                    <a:p>
                      <a:r>
                        <a:rPr lang="en-US" sz="2000" dirty="0"/>
                        <a:t>New </a:t>
                      </a:r>
                    </a:p>
                    <a:p>
                      <a:r>
                        <a:rPr lang="en-US" sz="2000" dirty="0"/>
                        <a:t>Product</a:t>
                      </a:r>
                    </a:p>
                  </a:txBody>
                  <a:tcPr/>
                </a:tc>
                <a:extLst>
                  <a:ext uri="{0D108BD9-81ED-4DB2-BD59-A6C34878D82A}">
                    <a16:rowId xmlns:a16="http://schemas.microsoft.com/office/drawing/2014/main" val="728813373"/>
                  </a:ext>
                </a:extLst>
              </a:tr>
              <a:tr h="698298">
                <a:tc>
                  <a:txBody>
                    <a:bodyPr/>
                    <a:lstStyle/>
                    <a:p>
                      <a:r>
                        <a:rPr lang="en-US" dirty="0"/>
                        <a:t>Good accuracy speed calculation</a:t>
                      </a:r>
                    </a:p>
                  </a:txBody>
                  <a:tcPr/>
                </a:tc>
                <a:tc>
                  <a:txBody>
                    <a:bodyPr/>
                    <a:lstStyle/>
                    <a:p>
                      <a:r>
                        <a:rPr lang="en-US" sz="3200" b="1" dirty="0">
                          <a:latin typeface="Wingdings 2" panose="05020102010507070707" pitchFamily="18" charset="2"/>
                        </a:rPr>
                        <a:t>P</a:t>
                      </a:r>
                      <a:endParaRPr lang="en-US" sz="3200" b="1" dirty="0"/>
                    </a:p>
                  </a:txBody>
                  <a:tcPr/>
                </a:tc>
                <a:tc>
                  <a:txBody>
                    <a:bodyPr/>
                    <a:lstStyle/>
                    <a:p>
                      <a:r>
                        <a:rPr lang="en-US" sz="3200" b="1" dirty="0">
                          <a:latin typeface="Wingdings 2" panose="05020102010507070707" pitchFamily="18" charset="2"/>
                        </a:rPr>
                        <a:t>P</a:t>
                      </a:r>
                      <a:endParaRPr lang="en-US" sz="3200" dirty="0"/>
                    </a:p>
                  </a:txBody>
                  <a:tcPr/>
                </a:tc>
                <a:tc>
                  <a:txBody>
                    <a:bodyPr/>
                    <a:lstStyle/>
                    <a:p>
                      <a:r>
                        <a:rPr lang="en-US" sz="3200" b="1" dirty="0">
                          <a:latin typeface="Wingdings 2" panose="05020102010507070707" pitchFamily="18" charset="2"/>
                        </a:rPr>
                        <a:t>P</a:t>
                      </a:r>
                      <a:endParaRPr lang="en-US" sz="3200" dirty="0"/>
                    </a:p>
                  </a:txBody>
                  <a:tcPr/>
                </a:tc>
                <a:tc>
                  <a:txBody>
                    <a:bodyPr/>
                    <a:lstStyle/>
                    <a:p>
                      <a:r>
                        <a:rPr lang="en-US" sz="3200" b="1" dirty="0">
                          <a:latin typeface="Wingdings 2" panose="05020102010507070707" pitchFamily="18" charset="2"/>
                        </a:rPr>
                        <a:t>P</a:t>
                      </a:r>
                      <a:endParaRPr lang="en-US" sz="32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3120715514"/>
                  </a:ext>
                </a:extLst>
              </a:tr>
              <a:tr h="698298">
                <a:tc>
                  <a:txBody>
                    <a:bodyPr/>
                    <a:lstStyle/>
                    <a:p>
                      <a:r>
                        <a:rPr lang="en-US" dirty="0"/>
                        <a:t>Display vehicle speeds in video</a:t>
                      </a:r>
                    </a:p>
                  </a:txBody>
                  <a:tcPr/>
                </a:tc>
                <a:tc>
                  <a:txBody>
                    <a:bodyPr/>
                    <a:lstStyle/>
                    <a:p>
                      <a:r>
                        <a:rPr lang="en-US" sz="2800" b="1" dirty="0"/>
                        <a:t>X</a:t>
                      </a:r>
                    </a:p>
                  </a:txBody>
                  <a:tcPr/>
                </a:tc>
                <a:tc>
                  <a:txBody>
                    <a:bodyPr/>
                    <a:lstStyle/>
                    <a:p>
                      <a:r>
                        <a:rPr lang="en-US" sz="3200" b="1" dirty="0">
                          <a:latin typeface="Wingdings 2" panose="05020102010507070707" pitchFamily="18" charset="2"/>
                        </a:rPr>
                        <a:t>P</a:t>
                      </a:r>
                      <a:endParaRPr lang="en-US" sz="32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1497929932"/>
                  </a:ext>
                </a:extLst>
              </a:tr>
              <a:tr h="698298">
                <a:tc>
                  <a:txBody>
                    <a:bodyPr/>
                    <a:lstStyle/>
                    <a:p>
                      <a:r>
                        <a:rPr lang="en-US" dirty="0"/>
                        <a:t>Detecting speed limit exceeding vehicles in video </a:t>
                      </a:r>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1973769135"/>
                  </a:ext>
                </a:extLst>
              </a:tr>
              <a:tr h="698298">
                <a:tc>
                  <a:txBody>
                    <a:bodyPr/>
                    <a:lstStyle/>
                    <a:p>
                      <a:r>
                        <a:rPr lang="en-US" dirty="0"/>
                        <a:t> Identify license plate numbers </a:t>
                      </a:r>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3928133109"/>
                  </a:ext>
                </a:extLst>
              </a:tr>
              <a:tr h="698298">
                <a:tc>
                  <a:txBody>
                    <a:bodyPr/>
                    <a:lstStyle/>
                    <a:p>
                      <a:r>
                        <a:rPr lang="en-US" dirty="0"/>
                        <a:t>Notify the officer with license plate number and speed </a:t>
                      </a:r>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2800" b="1" dirty="0"/>
                        <a:t>X</a:t>
                      </a:r>
                      <a:endParaRPr lang="en-US" sz="2800" dirty="0"/>
                    </a:p>
                  </a:txBody>
                  <a:tcPr/>
                </a:tc>
                <a:tc>
                  <a:txBody>
                    <a:bodyPr/>
                    <a:lstStyle/>
                    <a:p>
                      <a:r>
                        <a:rPr lang="en-US" sz="3200" b="1" dirty="0">
                          <a:latin typeface="Wingdings 2" panose="05020102010507070707" pitchFamily="18" charset="2"/>
                        </a:rPr>
                        <a:t>P</a:t>
                      </a:r>
                      <a:endParaRPr lang="en-US" sz="3200" dirty="0"/>
                    </a:p>
                  </a:txBody>
                  <a:tcPr/>
                </a:tc>
                <a:extLst>
                  <a:ext uri="{0D108BD9-81ED-4DB2-BD59-A6C34878D82A}">
                    <a16:rowId xmlns:a16="http://schemas.microsoft.com/office/drawing/2014/main" val="746877850"/>
                  </a:ext>
                </a:extLst>
              </a:tr>
            </a:tbl>
          </a:graphicData>
        </a:graphic>
      </p:graphicFrame>
      <p:sp>
        <p:nvSpPr>
          <p:cNvPr id="5" name="Rectangle 4">
            <a:extLst>
              <a:ext uri="{FF2B5EF4-FFF2-40B4-BE49-F238E27FC236}">
                <a16:creationId xmlns:a16="http://schemas.microsoft.com/office/drawing/2014/main" id="{D73CD724-3DE0-45A4-A8C2-ADFA09F1201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
        <p:nvSpPr>
          <p:cNvPr id="6" name="TextBox 5">
            <a:extLst>
              <a:ext uri="{FF2B5EF4-FFF2-40B4-BE49-F238E27FC236}">
                <a16:creationId xmlns:a16="http://schemas.microsoft.com/office/drawing/2014/main" id="{33D2D462-AA72-418F-8FBB-5C19EFBD1346}"/>
              </a:ext>
            </a:extLst>
          </p:cNvPr>
          <p:cNvSpPr txBox="1"/>
          <p:nvPr/>
        </p:nvSpPr>
        <p:spPr>
          <a:xfrm>
            <a:off x="384561" y="1356997"/>
            <a:ext cx="3223879" cy="544764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AB2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rPr>
              <a:t>Research A – Speed detection using image processing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rPr>
              <a:t>Research B – Image processing-based Vehicle Identification and Speed Measurement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rPr>
              <a:t>Research C – Research of vehicle speed detection algorithm in video surveillance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panose="020F0502020204030204"/>
              </a:rPr>
              <a:t>Research D – An algorithm for automatic vehicle speed detection using video camera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516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B85686B-72FC-4F0B-8C03-2EDE38C8F96B}"/>
              </a:ext>
            </a:extLst>
          </p:cNvPr>
          <p:cNvSpPr>
            <a:spLocks noGrp="1"/>
          </p:cNvSpPr>
          <p:nvPr>
            <p:ph type="body" sz="quarter" idx="10"/>
          </p:nvPr>
        </p:nvSpPr>
        <p:spPr>
          <a:xfrm>
            <a:off x="519112" y="1535837"/>
            <a:ext cx="10834688" cy="4335262"/>
          </a:xfrm>
        </p:spPr>
        <p:txBody>
          <a:bodyPr/>
          <a:lstStyle/>
          <a:p>
            <a:pPr marL="0" indent="0">
              <a:buNone/>
            </a:pPr>
            <a:r>
              <a:rPr lang="en-US" sz="3200" dirty="0"/>
              <a:t>Current used LIDAR systems gives promising results but have drawbacks.</a:t>
            </a:r>
          </a:p>
          <a:p>
            <a:pPr>
              <a:buClr>
                <a:schemeClr val="accent6">
                  <a:lumMod val="75000"/>
                </a:schemeClr>
              </a:buClr>
            </a:pPr>
            <a:r>
              <a:rPr lang="en-US" sz="3200" dirty="0"/>
              <a:t>Expensive to acquire and maintain</a:t>
            </a:r>
          </a:p>
          <a:p>
            <a:pPr>
              <a:buClr>
                <a:schemeClr val="accent6">
                  <a:lumMod val="75000"/>
                </a:schemeClr>
              </a:buClr>
            </a:pPr>
            <a:r>
              <a:rPr lang="en-US" sz="3200" dirty="0"/>
              <a:t>Detecting the speed of one vehicle at a time</a:t>
            </a:r>
          </a:p>
          <a:p>
            <a:pPr>
              <a:buClr>
                <a:schemeClr val="accent6">
                  <a:lumMod val="75000"/>
                </a:schemeClr>
              </a:buClr>
            </a:pPr>
            <a:r>
              <a:rPr lang="en-US" sz="3200" dirty="0"/>
              <a:t>Must be handheld operated</a:t>
            </a:r>
          </a:p>
          <a:p>
            <a:pPr>
              <a:buClr>
                <a:schemeClr val="accent6">
                  <a:lumMod val="75000"/>
                </a:schemeClr>
              </a:buClr>
            </a:pPr>
            <a:r>
              <a:rPr lang="en-US" sz="3200" dirty="0"/>
              <a:t>Require periodical maintenance</a:t>
            </a:r>
          </a:p>
        </p:txBody>
      </p:sp>
      <p:sp>
        <p:nvSpPr>
          <p:cNvPr id="6" name="Title 5">
            <a:extLst>
              <a:ext uri="{FF2B5EF4-FFF2-40B4-BE49-F238E27FC236}">
                <a16:creationId xmlns:a16="http://schemas.microsoft.com/office/drawing/2014/main" id="{BBC9E8FA-F0FA-4E10-873F-4805CC8F29C4}"/>
              </a:ext>
            </a:extLst>
          </p:cNvPr>
          <p:cNvSpPr>
            <a:spLocks noGrp="1"/>
          </p:cNvSpPr>
          <p:nvPr>
            <p:ph type="title"/>
          </p:nvPr>
        </p:nvSpPr>
        <p:spPr/>
        <p:txBody>
          <a:bodyPr/>
          <a:lstStyle/>
          <a:p>
            <a:r>
              <a:rPr lang="en-US" dirty="0"/>
              <a:t>Research Problem</a:t>
            </a:r>
            <a:endParaRPr lang="en-GB" dirty="0"/>
          </a:p>
        </p:txBody>
      </p:sp>
      <p:sp>
        <p:nvSpPr>
          <p:cNvPr id="4" name="Rectangle 3">
            <a:extLst>
              <a:ext uri="{FF2B5EF4-FFF2-40B4-BE49-F238E27FC236}">
                <a16:creationId xmlns:a16="http://schemas.microsoft.com/office/drawing/2014/main" id="{15EEB015-F63F-4083-99FB-696A295EF4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pic>
        <p:nvPicPr>
          <p:cNvPr id="10" name="Picture 9" descr="A picture containing clipart&#10;&#10;Description automatically generated">
            <a:extLst>
              <a:ext uri="{FF2B5EF4-FFF2-40B4-BE49-F238E27FC236}">
                <a16:creationId xmlns:a16="http://schemas.microsoft.com/office/drawing/2014/main" id="{74148127-0F85-4FD8-894B-E58633B91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2765" y="3429000"/>
            <a:ext cx="2262135" cy="2873978"/>
          </a:xfrm>
          <a:prstGeom prst="rect">
            <a:avLst/>
          </a:prstGeom>
        </p:spPr>
      </p:pic>
    </p:spTree>
    <p:extLst>
      <p:ext uri="{BB962C8B-B14F-4D97-AF65-F5344CB8AC3E}">
        <p14:creationId xmlns:p14="http://schemas.microsoft.com/office/powerpoint/2010/main" val="777938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7F1B63B-0EFB-46FD-9076-F18119A6E77D}"/>
              </a:ext>
            </a:extLst>
          </p:cNvPr>
          <p:cNvSpPr>
            <a:spLocks noGrp="1"/>
          </p:cNvSpPr>
          <p:nvPr>
            <p:ph type="body" sz="quarter" idx="10"/>
          </p:nvPr>
        </p:nvSpPr>
        <p:spPr>
          <a:xfrm>
            <a:off x="519112" y="1232710"/>
            <a:ext cx="10834688" cy="5141457"/>
          </a:xfrm>
        </p:spPr>
        <p:txBody>
          <a:bodyPr/>
          <a:lstStyle/>
          <a:p>
            <a:pPr marL="0" lvl="0" indent="0">
              <a:lnSpc>
                <a:spcPct val="100000"/>
              </a:lnSpc>
              <a:buClr>
                <a:schemeClr val="accent6">
                  <a:lumMod val="75000"/>
                </a:schemeClr>
              </a:buClr>
              <a:buNone/>
            </a:pPr>
            <a:r>
              <a:rPr lang="en-US" sz="2800" b="1" dirty="0">
                <a:solidFill>
                  <a:schemeClr val="accent5">
                    <a:lumMod val="75000"/>
                  </a:schemeClr>
                </a:solidFill>
              </a:rPr>
              <a:t>Main Objectives</a:t>
            </a:r>
          </a:p>
          <a:p>
            <a:pPr lvl="0">
              <a:lnSpc>
                <a:spcPct val="100000"/>
              </a:lnSpc>
              <a:buClr>
                <a:schemeClr val="accent6">
                  <a:lumMod val="75000"/>
                </a:schemeClr>
              </a:buClr>
            </a:pPr>
            <a:r>
              <a:rPr lang="en-US" dirty="0"/>
              <a:t>Detecting the vehicles that are exceeding the speed limits </a:t>
            </a:r>
          </a:p>
          <a:p>
            <a:pPr lvl="0">
              <a:lnSpc>
                <a:spcPct val="100000"/>
              </a:lnSpc>
              <a:buClr>
                <a:schemeClr val="accent6">
                  <a:lumMod val="75000"/>
                </a:schemeClr>
              </a:buClr>
            </a:pPr>
            <a:r>
              <a:rPr lang="en-US" dirty="0"/>
              <a:t>Inform the officer with license plate numbers and speeds</a:t>
            </a:r>
          </a:p>
          <a:p>
            <a:pPr marL="0" lvl="0" indent="0">
              <a:lnSpc>
                <a:spcPct val="100000"/>
              </a:lnSpc>
              <a:buClr>
                <a:schemeClr val="accent6">
                  <a:lumMod val="75000"/>
                </a:schemeClr>
              </a:buClr>
              <a:buNone/>
            </a:pPr>
            <a:r>
              <a:rPr lang="en-US" sz="2800" b="1" dirty="0">
                <a:solidFill>
                  <a:schemeClr val="accent5">
                    <a:lumMod val="75000"/>
                  </a:schemeClr>
                </a:solidFill>
              </a:rPr>
              <a:t>Sub Objectives</a:t>
            </a:r>
          </a:p>
          <a:p>
            <a:pPr>
              <a:lnSpc>
                <a:spcPct val="100000"/>
              </a:lnSpc>
              <a:buClr>
                <a:schemeClr val="accent6">
                  <a:lumMod val="75000"/>
                </a:schemeClr>
              </a:buClr>
            </a:pPr>
            <a:r>
              <a:rPr lang="en-US" dirty="0"/>
              <a:t>Calculating the speeds of vehicles in the video with a good accuracy and embedding the speed beside the relevant vehicle in the video.</a:t>
            </a:r>
          </a:p>
          <a:p>
            <a:pPr>
              <a:lnSpc>
                <a:spcPct val="100000"/>
              </a:lnSpc>
              <a:buClr>
                <a:schemeClr val="accent6">
                  <a:lumMod val="75000"/>
                </a:schemeClr>
              </a:buClr>
            </a:pPr>
            <a:r>
              <a:rPr lang="en-US" dirty="0"/>
              <a:t>Detect the vehicles that are over speeding</a:t>
            </a:r>
          </a:p>
          <a:p>
            <a:pPr>
              <a:lnSpc>
                <a:spcPct val="100000"/>
              </a:lnSpc>
              <a:buClr>
                <a:schemeClr val="accent6">
                  <a:lumMod val="75000"/>
                </a:schemeClr>
              </a:buClr>
            </a:pPr>
            <a:r>
              <a:rPr lang="en-US" dirty="0"/>
              <a:t>Identify license plate numbers of over speed driving vehicles</a:t>
            </a:r>
          </a:p>
          <a:p>
            <a:pPr>
              <a:lnSpc>
                <a:spcPct val="100000"/>
              </a:lnSpc>
              <a:buClr>
                <a:schemeClr val="accent6">
                  <a:lumMod val="75000"/>
                </a:schemeClr>
              </a:buClr>
            </a:pPr>
            <a:r>
              <a:rPr lang="en-US" dirty="0"/>
              <a:t>Over speed driving vehicles will notified to the officer with license plate numbers and speeds</a:t>
            </a:r>
          </a:p>
          <a:p>
            <a:pPr>
              <a:lnSpc>
                <a:spcPct val="100000"/>
              </a:lnSpc>
              <a:buClr>
                <a:schemeClr val="accent6">
                  <a:lumMod val="75000"/>
                </a:schemeClr>
              </a:buClr>
            </a:pPr>
            <a:r>
              <a:rPr lang="en-US" dirty="0"/>
              <a:t>Save the output video with speeds for future use.</a:t>
            </a:r>
          </a:p>
          <a:p>
            <a:pPr>
              <a:lnSpc>
                <a:spcPct val="100000"/>
              </a:lnSpc>
              <a:buClr>
                <a:schemeClr val="accent6">
                  <a:lumMod val="75000"/>
                </a:schemeClr>
              </a:buClr>
            </a:pPr>
            <a:endParaRPr lang="en-US" dirty="0"/>
          </a:p>
          <a:p>
            <a:pPr>
              <a:lnSpc>
                <a:spcPct val="100000"/>
              </a:lnSpc>
              <a:buClr>
                <a:schemeClr val="accent6">
                  <a:lumMod val="75000"/>
                </a:schemeClr>
              </a:buClr>
            </a:pPr>
            <a:endParaRPr lang="en-US" dirty="0"/>
          </a:p>
          <a:p>
            <a:pPr>
              <a:lnSpc>
                <a:spcPct val="100000"/>
              </a:lnSpc>
              <a:buClr>
                <a:schemeClr val="accent6">
                  <a:lumMod val="75000"/>
                </a:schemeClr>
              </a:buClr>
            </a:pPr>
            <a:endParaRPr lang="en-US" dirty="0"/>
          </a:p>
          <a:p>
            <a:pPr lvl="0">
              <a:lnSpc>
                <a:spcPct val="100000"/>
              </a:lnSpc>
              <a:buClr>
                <a:schemeClr val="accent6">
                  <a:lumMod val="75000"/>
                </a:schemeClr>
              </a:buClr>
            </a:pPr>
            <a:endParaRPr lang="en-US" dirty="0">
              <a:solidFill>
                <a:schemeClr val="accent5">
                  <a:lumMod val="75000"/>
                </a:schemeClr>
              </a:solidFill>
            </a:endParaRPr>
          </a:p>
        </p:txBody>
      </p:sp>
      <p:sp>
        <p:nvSpPr>
          <p:cNvPr id="6" name="Title 5">
            <a:extLst>
              <a:ext uri="{FF2B5EF4-FFF2-40B4-BE49-F238E27FC236}">
                <a16:creationId xmlns:a16="http://schemas.microsoft.com/office/drawing/2014/main" id="{BBC9E8FA-F0FA-4E10-873F-4805CC8F29C4}"/>
              </a:ext>
            </a:extLst>
          </p:cNvPr>
          <p:cNvSpPr>
            <a:spLocks noGrp="1"/>
          </p:cNvSpPr>
          <p:nvPr>
            <p:ph type="title"/>
          </p:nvPr>
        </p:nvSpPr>
        <p:spPr/>
        <p:txBody>
          <a:bodyPr/>
          <a:lstStyle/>
          <a:p>
            <a:r>
              <a:rPr lang="en-US" dirty="0"/>
              <a:t>Objectives</a:t>
            </a:r>
            <a:endParaRPr lang="en-GB" dirty="0"/>
          </a:p>
        </p:txBody>
      </p:sp>
      <p:sp>
        <p:nvSpPr>
          <p:cNvPr id="5" name="Rectangle 4">
            <a:extLst>
              <a:ext uri="{FF2B5EF4-FFF2-40B4-BE49-F238E27FC236}">
                <a16:creationId xmlns:a16="http://schemas.microsoft.com/office/drawing/2014/main" id="{7117C9AF-D646-42B3-AD27-806DAEA4E5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3610940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63">
            <a:extLst>
              <a:ext uri="{FF2B5EF4-FFF2-40B4-BE49-F238E27FC236}">
                <a16:creationId xmlns:a16="http://schemas.microsoft.com/office/drawing/2014/main" id="{8C15914C-813C-4DA9-B0DB-9CF13FD4FE78}"/>
              </a:ext>
            </a:extLst>
          </p:cNvPr>
          <p:cNvSpPr>
            <a:spLocks noGrp="1"/>
          </p:cNvSpPr>
          <p:nvPr>
            <p:ph type="body" sz="quarter" idx="16"/>
          </p:nvPr>
        </p:nvSpPr>
        <p:spPr>
          <a:xfrm>
            <a:off x="333853" y="2681716"/>
            <a:ext cx="3917134" cy="608895"/>
          </a:xfrm>
        </p:spPr>
        <p:txBody>
          <a:bodyPr/>
          <a:lstStyle/>
          <a:p>
            <a:r>
              <a:rPr lang="en-US" sz="2400" b="1" dirty="0">
                <a:solidFill>
                  <a:schemeClr val="accent5">
                    <a:lumMod val="50000"/>
                  </a:schemeClr>
                </a:solidFill>
              </a:rPr>
              <a:t>System Overview Diagram</a:t>
            </a:r>
            <a:endParaRPr lang="en-GB" sz="2400" b="1" dirty="0">
              <a:solidFill>
                <a:schemeClr val="accent5">
                  <a:lumMod val="50000"/>
                </a:schemeClr>
              </a:solidFill>
            </a:endParaRPr>
          </a:p>
        </p:txBody>
      </p:sp>
      <p:sp>
        <p:nvSpPr>
          <p:cNvPr id="3" name="Title 2">
            <a:extLst>
              <a:ext uri="{FF2B5EF4-FFF2-40B4-BE49-F238E27FC236}">
                <a16:creationId xmlns:a16="http://schemas.microsoft.com/office/drawing/2014/main" id="{A40F5BC7-4E8F-47A1-8F4F-84F8E74DB74A}"/>
              </a:ext>
            </a:extLst>
          </p:cNvPr>
          <p:cNvSpPr>
            <a:spLocks noGrp="1"/>
          </p:cNvSpPr>
          <p:nvPr>
            <p:ph type="title"/>
          </p:nvPr>
        </p:nvSpPr>
        <p:spPr/>
        <p:txBody>
          <a:bodyPr/>
          <a:lstStyle/>
          <a:p>
            <a:r>
              <a:rPr lang="en-US"/>
              <a:t>Methodology</a:t>
            </a:r>
            <a:endParaRPr lang="en-GB"/>
          </a:p>
        </p:txBody>
      </p:sp>
      <p:sp>
        <p:nvSpPr>
          <p:cNvPr id="58" name="Rectangle 57">
            <a:extLst>
              <a:ext uri="{FF2B5EF4-FFF2-40B4-BE49-F238E27FC236}">
                <a16:creationId xmlns:a16="http://schemas.microsoft.com/office/drawing/2014/main" id="{E1A0FD07-11FC-4511-BC7D-5EEFFB30CF7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 IT18148732   | Tennakoon T.M.P.J.A. | 2021-238 </a:t>
            </a:r>
          </a:p>
        </p:txBody>
      </p:sp>
      <p:pic>
        <p:nvPicPr>
          <p:cNvPr id="4" name="Picture 3" descr="Diagram&#10;&#10;Description automatically generated">
            <a:extLst>
              <a:ext uri="{FF2B5EF4-FFF2-40B4-BE49-F238E27FC236}">
                <a16:creationId xmlns:a16="http://schemas.microsoft.com/office/drawing/2014/main" id="{59668EDC-5F63-43F2-A103-F95D2734A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289" y="201182"/>
            <a:ext cx="6755094" cy="6178858"/>
          </a:xfrm>
          <a:prstGeom prst="rect">
            <a:avLst/>
          </a:prstGeom>
        </p:spPr>
      </p:pic>
    </p:spTree>
    <p:extLst>
      <p:ext uri="{BB962C8B-B14F-4D97-AF65-F5344CB8AC3E}">
        <p14:creationId xmlns:p14="http://schemas.microsoft.com/office/powerpoint/2010/main" val="2773345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5" name="Rectangle 3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6" name="Straight Connector 32">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2E48243-547D-4051-9856-47899958A617}"/>
              </a:ext>
            </a:extLst>
          </p:cNvPr>
          <p:cNvPicPr>
            <a:picLocks noChangeAspect="1"/>
          </p:cNvPicPr>
          <p:nvPr/>
        </p:nvPicPr>
        <p:blipFill rotWithShape="1">
          <a:blip r:embed="rId3"/>
          <a:srcRect l="3604" r="-1" b="-1"/>
          <a:stretch/>
        </p:blipFill>
        <p:spPr>
          <a:xfrm>
            <a:off x="6785084" y="911819"/>
            <a:ext cx="4498858" cy="5034361"/>
          </a:xfrm>
          <a:prstGeom prst="rect">
            <a:avLst/>
          </a:prstGeom>
        </p:spPr>
      </p:pic>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a:xfrm>
            <a:off x="10396538" y="6355080"/>
            <a:ext cx="1099647" cy="365125"/>
          </a:xfrm>
          <a:prstGeom prst="ellipse">
            <a:avLst/>
          </a:prstGeom>
        </p:spPr>
        <p:txBody>
          <a:bodyPr vert="horz" lIns="91440" tIns="45720" rIns="91440" bIns="45720" rtlCol="0" anchor="ctr">
            <a:normAutofit/>
          </a:bodyPr>
          <a:lstStyle>
            <a:lvl1pPr algn="r">
              <a:defRPr sz="1200">
                <a:solidFill>
                  <a:schemeClr val="tx1">
                    <a:lumMod val="50000"/>
                    <a:lumOff val="50000"/>
                  </a:schemeClr>
                </a:solidFill>
              </a:defRPr>
            </a:lvl1pPr>
          </a:lstStyle>
          <a:p>
            <a:pPr marL="0" marR="0" lvl="0" indent="0" algn="r" defTabSz="914400" rtl="0" eaLnBrk="1" fontAlgn="auto" latinLnBrk="0" hangingPunct="1">
              <a:lnSpc>
                <a:spcPct val="90000"/>
              </a:lnSpc>
              <a:spcBef>
                <a:spcPts val="0"/>
              </a:spcBef>
              <a:spcAft>
                <a:spcPts val="600"/>
              </a:spcAft>
              <a:buClrTx/>
              <a:buSzTx/>
              <a:buFontTx/>
              <a:buNone/>
              <a:tabLst/>
              <a:defRPr/>
            </a:pPr>
            <a:fld id="{8699F50C-BE38-4BD0-BA84-9B090E1F2B9B}" type="slidenum">
              <a:rPr kumimoji="0" lang="en-US" sz="1200" b="0" i="0" u="none" strike="noStrike" kern="1200" cap="none" spc="0" normalizeH="0" baseline="0" noProof="0">
                <a:ln>
                  <a:noFill/>
                </a:ln>
                <a:solidFill>
                  <a:srgbClr val="FFFFFF">
                    <a:alpha val="70000"/>
                  </a:srgbClr>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srgbClr val="FFFFFF">
                  <a:alpha val="70000"/>
                </a:srgbClr>
              </a:solidFill>
              <a:effectLst/>
              <a:uLnTx/>
              <a:uFillTx/>
              <a:latin typeface="Calibri" panose="020F0502020204030204"/>
              <a:ea typeface="+mn-ea"/>
              <a:cs typeface="+mn-cs"/>
            </a:endParaRPr>
          </a:p>
        </p:txBody>
      </p:sp>
      <p:sp>
        <p:nvSpPr>
          <p:cNvPr id="10" name="Content Placeholder 15">
            <a:extLst>
              <a:ext uri="{FF2B5EF4-FFF2-40B4-BE49-F238E27FC236}">
                <a16:creationId xmlns:a16="http://schemas.microsoft.com/office/drawing/2014/main" id="{54DC5897-4F7F-4C3F-9981-BD8DF13B5CB9}"/>
              </a:ext>
            </a:extLst>
          </p:cNvPr>
          <p:cNvSpPr>
            <a:spLocks noGrp="1"/>
          </p:cNvSpPr>
          <p:nvPr>
            <p:ph sz="half" idx="13"/>
          </p:nvPr>
        </p:nvSpPr>
        <p:spPr>
          <a:xfrm>
            <a:off x="91329" y="2183908"/>
            <a:ext cx="6069771" cy="4171172"/>
          </a:xfrm>
        </p:spPr>
        <p:txBody>
          <a:bodyPr vert="horz" lIns="91440" tIns="45720" rIns="91440" bIns="45720" rtlCol="0" anchor="t">
            <a:normAutofit fontScale="85000" lnSpcReduction="20000"/>
          </a:bodyPr>
          <a:lstStyle/>
          <a:p>
            <a:pPr>
              <a:buClr>
                <a:schemeClr val="accent2"/>
              </a:buClr>
            </a:pPr>
            <a:r>
              <a:rPr lang="en-US" b="1" dirty="0"/>
              <a:t>There are problems in Vehicle type detection is the automatically.</a:t>
            </a:r>
          </a:p>
          <a:p>
            <a:pPr>
              <a:buClr>
                <a:schemeClr val="accent2"/>
              </a:buClr>
            </a:pPr>
            <a:r>
              <a:rPr lang="en-US" b="1" dirty="0"/>
              <a:t>There are problems in Parking violation detection where a vehicle parks in express way without a permission or a special reason</a:t>
            </a:r>
          </a:p>
          <a:p>
            <a:pPr>
              <a:buClr>
                <a:schemeClr val="accent2"/>
              </a:buClr>
            </a:pPr>
            <a:r>
              <a:rPr lang="en-US" b="1" dirty="0"/>
              <a:t>There are problems in Road Lane Violation detection where a vehicle continuously drives in the wrong lane (second lane).</a:t>
            </a:r>
          </a:p>
          <a:p>
            <a:pPr>
              <a:buClr>
                <a:schemeClr val="accent2"/>
              </a:buClr>
            </a:pPr>
            <a:r>
              <a:rPr lang="en-US" b="1" dirty="0"/>
              <a:t>There are problems in Speed violation detection where a vehicle exceeding the speed limit of the expressway.</a:t>
            </a:r>
          </a:p>
          <a:p>
            <a:pPr>
              <a:buClr>
                <a:schemeClr val="accent2"/>
              </a:buClr>
            </a:pPr>
            <a:r>
              <a:rPr lang="en-US" b="1" dirty="0"/>
              <a:t>There are problems in Signal violation detection where a vehicle overtakes another vehicle without giving signals.</a:t>
            </a:r>
          </a:p>
          <a:p>
            <a:pPr>
              <a:buClr>
                <a:schemeClr val="accent2"/>
              </a:buClr>
            </a:pPr>
            <a:r>
              <a:rPr lang="en-US" b="1" dirty="0"/>
              <a:t>There are problems in Reverse violation detection where a vehicle moving in reverse.</a:t>
            </a:r>
          </a:p>
        </p:txBody>
      </p:sp>
      <p:sp>
        <p:nvSpPr>
          <p:cNvPr id="13" name="Title 13">
            <a:extLst>
              <a:ext uri="{FF2B5EF4-FFF2-40B4-BE49-F238E27FC236}">
                <a16:creationId xmlns:a16="http://schemas.microsoft.com/office/drawing/2014/main" id="{0A2438C4-85FB-428F-9165-23645BAF0866}"/>
              </a:ext>
            </a:extLst>
          </p:cNvPr>
          <p:cNvSpPr>
            <a:spLocks noGrp="1"/>
          </p:cNvSpPr>
          <p:nvPr>
            <p:ph type="title"/>
          </p:nvPr>
        </p:nvSpPr>
        <p:spPr>
          <a:xfrm>
            <a:off x="482725" y="251918"/>
            <a:ext cx="4850862" cy="1785497"/>
          </a:xfrm>
        </p:spPr>
        <p:txBody>
          <a:bodyPr vert="horz" lIns="91440" tIns="45720" rIns="91440" bIns="45720" rtlCol="0" anchor="b">
            <a:normAutofit/>
          </a:bodyPr>
          <a:lstStyle/>
          <a:p>
            <a:r>
              <a:rPr lang="en-US" dirty="0">
                <a:solidFill>
                  <a:schemeClr val="tx1"/>
                </a:solidFill>
              </a:rPr>
              <a:t>Research problems</a:t>
            </a:r>
            <a:endParaRPr lang="en-US" b="0" dirty="0">
              <a:solidFill>
                <a:schemeClr val="tx1"/>
              </a:solidFill>
            </a:endParaRPr>
          </a:p>
        </p:txBody>
      </p:sp>
    </p:spTree>
    <p:extLst>
      <p:ext uri="{BB962C8B-B14F-4D97-AF65-F5344CB8AC3E}">
        <p14:creationId xmlns:p14="http://schemas.microsoft.com/office/powerpoint/2010/main" val="82495247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E682A4-6BBE-400F-A0F1-BCF477AEAC40}"/>
              </a:ext>
            </a:extLst>
          </p:cNvPr>
          <p:cNvSpPr>
            <a:spLocks noGrp="1"/>
          </p:cNvSpPr>
          <p:nvPr>
            <p:ph type="body" sz="quarter" idx="10"/>
          </p:nvPr>
        </p:nvSpPr>
        <p:spPr>
          <a:xfrm>
            <a:off x="519546" y="1429304"/>
            <a:ext cx="10834688" cy="4767310"/>
          </a:xfrm>
        </p:spPr>
        <p:txBody>
          <a:bodyPr/>
          <a:lstStyle/>
          <a:p>
            <a:pPr marL="0" indent="0">
              <a:buClr>
                <a:schemeClr val="accent6">
                  <a:lumMod val="75000"/>
                </a:schemeClr>
              </a:buClr>
              <a:buNone/>
            </a:pPr>
            <a:r>
              <a:rPr lang="en-US" sz="3600" dirty="0">
                <a:solidFill>
                  <a:schemeClr val="accent5">
                    <a:lumMod val="50000"/>
                  </a:schemeClr>
                </a:solidFill>
              </a:rPr>
              <a:t>Algorithms</a:t>
            </a:r>
          </a:p>
          <a:p>
            <a:pPr>
              <a:buClr>
                <a:schemeClr val="accent6">
                  <a:lumMod val="75000"/>
                </a:schemeClr>
              </a:buClr>
              <a:buFont typeface="Wingdings" panose="05000000000000000000" pitchFamily="2" charset="2"/>
              <a:buChar char="Ø"/>
            </a:pPr>
            <a:r>
              <a:rPr lang="en-US" sz="2800" dirty="0" err="1"/>
              <a:t>Haar</a:t>
            </a:r>
            <a:r>
              <a:rPr lang="en-US" sz="2800" dirty="0"/>
              <a:t> Classifier</a:t>
            </a:r>
          </a:p>
          <a:p>
            <a:pPr>
              <a:buClr>
                <a:schemeClr val="accent6">
                  <a:lumMod val="75000"/>
                </a:schemeClr>
              </a:buClr>
              <a:buFont typeface="Wingdings" panose="05000000000000000000" pitchFamily="2" charset="2"/>
              <a:buChar char="Ø"/>
            </a:pPr>
            <a:r>
              <a:rPr lang="en-US" sz="2800" dirty="0" err="1"/>
              <a:t>Adaboost</a:t>
            </a:r>
            <a:endParaRPr lang="en-US" sz="2800" dirty="0"/>
          </a:p>
          <a:p>
            <a:pPr>
              <a:buClr>
                <a:schemeClr val="accent6">
                  <a:lumMod val="75000"/>
                </a:schemeClr>
              </a:buClr>
              <a:buFont typeface="Wingdings" panose="05000000000000000000" pitchFamily="2" charset="2"/>
              <a:buChar char="Ø"/>
            </a:pPr>
            <a:r>
              <a:rPr lang="en-US" sz="2800" dirty="0"/>
              <a:t>Template Matching </a:t>
            </a:r>
          </a:p>
          <a:p>
            <a:pPr marL="0" indent="0">
              <a:buClr>
                <a:schemeClr val="accent6">
                  <a:lumMod val="75000"/>
                </a:schemeClr>
              </a:buClr>
              <a:buNone/>
            </a:pPr>
            <a:endParaRPr lang="en-US" sz="2800" dirty="0"/>
          </a:p>
          <a:p>
            <a:pPr marL="0" indent="0">
              <a:buClr>
                <a:schemeClr val="accent6">
                  <a:lumMod val="75000"/>
                </a:schemeClr>
              </a:buClr>
              <a:buNone/>
            </a:pPr>
            <a:r>
              <a:rPr lang="en-US" sz="3600" dirty="0">
                <a:solidFill>
                  <a:schemeClr val="accent5">
                    <a:lumMod val="50000"/>
                  </a:schemeClr>
                </a:solidFill>
              </a:rPr>
              <a:t>Technologies</a:t>
            </a:r>
          </a:p>
          <a:p>
            <a:pPr>
              <a:buClr>
                <a:schemeClr val="accent6">
                  <a:lumMod val="75000"/>
                </a:schemeClr>
              </a:buClr>
              <a:buFont typeface="Wingdings" panose="05000000000000000000" pitchFamily="2" charset="2"/>
              <a:buChar char="Ø"/>
            </a:pPr>
            <a:r>
              <a:rPr lang="en-US" sz="2800" dirty="0"/>
              <a:t>Python</a:t>
            </a:r>
          </a:p>
          <a:p>
            <a:pPr>
              <a:buClr>
                <a:schemeClr val="accent6">
                  <a:lumMod val="75000"/>
                </a:schemeClr>
              </a:buClr>
              <a:buFont typeface="Wingdings" panose="05000000000000000000" pitchFamily="2" charset="2"/>
              <a:buChar char="Ø"/>
            </a:pPr>
            <a:r>
              <a:rPr lang="en-US" sz="2800" dirty="0" err="1"/>
              <a:t>Pycharm</a:t>
            </a:r>
            <a:endParaRPr lang="en-US" sz="2800" dirty="0"/>
          </a:p>
        </p:txBody>
      </p:sp>
      <p:sp>
        <p:nvSpPr>
          <p:cNvPr id="5" name="Title 2">
            <a:extLst>
              <a:ext uri="{FF2B5EF4-FFF2-40B4-BE49-F238E27FC236}">
                <a16:creationId xmlns:a16="http://schemas.microsoft.com/office/drawing/2014/main" id="{912E04E0-6FC0-49BA-B03D-137B72F7836F}"/>
              </a:ext>
            </a:extLst>
          </p:cNvPr>
          <p:cNvSpPr txBox="1">
            <a:spLocks/>
          </p:cNvSpPr>
          <p:nvPr/>
        </p:nvSpPr>
        <p:spPr>
          <a:xfrm>
            <a:off x="671078" y="361429"/>
            <a:ext cx="10835122" cy="828179"/>
          </a:xfrm>
          <a:prstGeom prst="rect">
            <a:avLst/>
          </a:prstGeom>
        </p:spPr>
        <p:txBody>
          <a:bodyPr vert="horz" lIns="91440" tIns="45720" rIns="91440" bIns="0" rtlCol="0" anchor="b">
            <a:normAutofit fontScale="97500"/>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194C"/>
                </a:solidFill>
                <a:effectLst/>
                <a:uLnTx/>
                <a:uFillTx/>
                <a:latin typeface="Calibri" panose="020F0502020204030204"/>
                <a:ea typeface="+mj-ea"/>
                <a:cs typeface="+mj-cs"/>
              </a:rPr>
              <a:t>Algorithms and Technologies</a:t>
            </a:r>
          </a:p>
        </p:txBody>
      </p:sp>
      <p:sp>
        <p:nvSpPr>
          <p:cNvPr id="8" name="Rectangle 7">
            <a:extLst>
              <a:ext uri="{FF2B5EF4-FFF2-40B4-BE49-F238E27FC236}">
                <a16:creationId xmlns:a16="http://schemas.microsoft.com/office/drawing/2014/main" id="{ED9323C8-A2D5-4286-ABB1-1F2CDFCFB5DB}"/>
              </a:ext>
            </a:extLst>
          </p:cNvPr>
          <p:cNvSpPr/>
          <p:nvPr/>
        </p:nvSpPr>
        <p:spPr>
          <a:xfrm>
            <a:off x="2680456" y="64433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pic>
        <p:nvPicPr>
          <p:cNvPr id="6" name="Picture 8" descr="Python: 7 Important Reasons Why You Should Use Python | by Mindfire  Solutions | Medium">
            <a:extLst>
              <a:ext uri="{FF2B5EF4-FFF2-40B4-BE49-F238E27FC236}">
                <a16:creationId xmlns:a16="http://schemas.microsoft.com/office/drawing/2014/main" id="{73702EF6-3DBD-4E36-978B-B9704B3D22C4}"/>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5140006" y="3429000"/>
            <a:ext cx="5670120" cy="24868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nstall PyCharm EDU for Linux using the Snap Store | Snapcraft">
            <a:extLst>
              <a:ext uri="{FF2B5EF4-FFF2-40B4-BE49-F238E27FC236}">
                <a16:creationId xmlns:a16="http://schemas.microsoft.com/office/drawing/2014/main" id="{F731FDED-BEB7-484B-917F-74DF485A4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344" y="1212966"/>
            <a:ext cx="1976338" cy="197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90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28D5F5-AC97-4F63-85C3-93E3C6A660AE}"/>
              </a:ext>
            </a:extLst>
          </p:cNvPr>
          <p:cNvSpPr>
            <a:spLocks noGrp="1"/>
          </p:cNvSpPr>
          <p:nvPr>
            <p:ph type="title"/>
          </p:nvPr>
        </p:nvSpPr>
        <p:spPr>
          <a:xfrm>
            <a:off x="518678" y="209029"/>
            <a:ext cx="10835122" cy="705371"/>
          </a:xfrm>
        </p:spPr>
        <p:txBody>
          <a:bodyPr>
            <a:normAutofit/>
          </a:bodyPr>
          <a:lstStyle/>
          <a:p>
            <a:r>
              <a:rPr lang="en-US" dirty="0"/>
              <a:t>Requirements</a:t>
            </a:r>
            <a:endParaRPr lang="en-GB" dirty="0"/>
          </a:p>
        </p:txBody>
      </p:sp>
      <p:sp>
        <p:nvSpPr>
          <p:cNvPr id="7" name="TextBox 6">
            <a:extLst>
              <a:ext uri="{FF2B5EF4-FFF2-40B4-BE49-F238E27FC236}">
                <a16:creationId xmlns:a16="http://schemas.microsoft.com/office/drawing/2014/main" id="{EDE7E51C-E7E9-405A-B9D6-8116D9C2291F}"/>
              </a:ext>
            </a:extLst>
          </p:cNvPr>
          <p:cNvSpPr txBox="1"/>
          <p:nvPr/>
        </p:nvSpPr>
        <p:spPr>
          <a:xfrm>
            <a:off x="548175" y="1066800"/>
            <a:ext cx="6101200" cy="5201424"/>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AB2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843B">
                    <a:lumMod val="75000"/>
                  </a:srgbClr>
                </a:solidFill>
                <a:effectLst/>
                <a:uLnTx/>
                <a:uFillTx/>
                <a:latin typeface="Calibri" panose="020F0502020204030204"/>
                <a:ea typeface="+mn-ea"/>
                <a:cs typeface="+mn-cs"/>
              </a:rPr>
              <a:t>Functional Requirements</a:t>
            </a:r>
            <a:endParaRPr kumimoji="0" lang="en-US" sz="2400" b="1" i="0" u="none" strike="noStrike" kern="1200" cap="none" spc="0" normalizeH="0" baseline="0" noProof="0" dirty="0">
              <a:ln>
                <a:noFill/>
              </a:ln>
              <a:solidFill>
                <a:srgbClr val="00843B">
                  <a:lumMod val="75000"/>
                </a:srgbClr>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F3F3F"/>
              </a:solidFill>
              <a:effectLst/>
              <a:uLnTx/>
              <a:uFillTx/>
              <a:latin typeface="Calibri" panose="020F0502020204030204"/>
              <a:ea typeface="+mn-ea"/>
              <a:cs typeface="Calibri"/>
            </a:endParaRP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Detecting the speeds of vehicles in the video</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Detecting the vehicles that are exceeding the maximum permitted speed limit</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Embedding the speeds of vehicles beside the vehicles in the video</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lang="en-US" sz="2000" dirty="0">
                <a:solidFill>
                  <a:srgbClr val="3F3F3F"/>
                </a:solidFill>
                <a:latin typeface="Calibri" panose="020F0502020204030204"/>
                <a:cs typeface="Calibri"/>
              </a:rPr>
              <a:t>Recognize</a:t>
            </a: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 the license plate of vehicles that are exceeding the speed limit</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Informing the officer of law about the vehicles that are violating the speed rule with their license plate numbers and the speeds of those vehicles</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Saving the output video for the future use</a:t>
            </a:r>
          </a:p>
          <a:p>
            <a:pPr marL="342900" marR="0" lvl="0" indent="-342900" algn="l" defTabSz="914400" rtl="0" eaLnBrk="1" fontAlgn="auto" latinLnBrk="0" hangingPunct="1">
              <a:lnSpc>
                <a:spcPct val="100000"/>
              </a:lnSpc>
              <a:spcBef>
                <a:spcPts val="0"/>
              </a:spcBef>
              <a:spcAft>
                <a:spcPts val="60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a:rPr>
              <a:t>Saving the details of overspeed driving vehicles</a:t>
            </a:r>
            <a:endParaRPr kumimoji="0" lang="en-GB" sz="2000" b="0" i="0" u="none" strike="noStrike" kern="1200" cap="none" spc="0" normalizeH="0" baseline="0" noProof="0" dirty="0">
              <a:ln>
                <a:noFill/>
              </a:ln>
              <a:solidFill>
                <a:srgbClr val="3F3F3F"/>
              </a:solidFill>
              <a:effectLst/>
              <a:uLnTx/>
              <a:uFillTx/>
              <a:latin typeface="Calibri" panose="020F0502020204030204"/>
              <a:ea typeface="+mn-ea"/>
              <a:cs typeface="Calibri"/>
            </a:endParaRPr>
          </a:p>
        </p:txBody>
      </p:sp>
      <p:sp>
        <p:nvSpPr>
          <p:cNvPr id="11" name="Rectangle 10">
            <a:extLst>
              <a:ext uri="{FF2B5EF4-FFF2-40B4-BE49-F238E27FC236}">
                <a16:creationId xmlns:a16="http://schemas.microsoft.com/office/drawing/2014/main" id="{06D47481-A2F0-47B0-8268-F8146D4974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
        <p:nvSpPr>
          <p:cNvPr id="8" name="TextBox 7">
            <a:extLst>
              <a:ext uri="{FF2B5EF4-FFF2-40B4-BE49-F238E27FC236}">
                <a16:creationId xmlns:a16="http://schemas.microsoft.com/office/drawing/2014/main" id="{EB2A30D4-AE25-4D02-9422-50CDDC113EEC}"/>
              </a:ext>
            </a:extLst>
          </p:cNvPr>
          <p:cNvSpPr txBox="1"/>
          <p:nvPr/>
        </p:nvSpPr>
        <p:spPr>
          <a:xfrm>
            <a:off x="6796575" y="1066800"/>
            <a:ext cx="4557225" cy="2769989"/>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AB2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843B">
                    <a:lumMod val="50000"/>
                  </a:srgbClr>
                </a:solidFill>
                <a:effectLst/>
                <a:uLnTx/>
                <a:uFillTx/>
                <a:latin typeface="Calibri" panose="020F0502020204030204"/>
                <a:ea typeface="+mn-ea"/>
                <a:cs typeface="+mn-cs"/>
              </a:rPr>
              <a:t>Non-Functional Requirements</a:t>
            </a:r>
            <a:endParaRPr kumimoji="0" lang="en-US" sz="2400" b="1" i="0" u="none" strike="noStrike" kern="1200" cap="none" spc="0" normalizeH="0" baseline="0" noProof="0" dirty="0">
              <a:ln>
                <a:noFill/>
              </a:ln>
              <a:solidFill>
                <a:srgbClr val="00843B">
                  <a:lumMod val="50000"/>
                </a:srgbClr>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F3F3F"/>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panose="020F0502020204030204"/>
              </a:rPr>
              <a:t>Performance</a:t>
            </a: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panose="020F0502020204030204"/>
              </a:rPr>
              <a:t>Accuracy</a:t>
            </a:r>
          </a:p>
          <a:p>
            <a:pPr marL="342900" marR="0" lvl="0" indent="-342900" algn="l" defTabSz="914400" rtl="0" eaLnBrk="1" fontAlgn="auto" latinLnBrk="0" hangingPunct="1">
              <a:lnSpc>
                <a:spcPct val="150000"/>
              </a:lnSpc>
              <a:spcBef>
                <a:spcPts val="0"/>
              </a:spcBef>
              <a:spcAft>
                <a:spcPts val="0"/>
              </a:spcAft>
              <a:buClr>
                <a:srgbClr val="014067">
                  <a:lumMod val="75000"/>
                </a:srgbClr>
              </a:buClr>
              <a:buSzTx/>
              <a:buFont typeface="Wingdings" panose="05000000000000000000" pitchFamily="2" charset="2"/>
              <a:buChar char="Ø"/>
              <a:tabLst/>
              <a:defRPr/>
            </a:pPr>
            <a:r>
              <a:rPr lang="en-US" sz="2000" dirty="0">
                <a:solidFill>
                  <a:srgbClr val="3F3F3F"/>
                </a:solidFill>
                <a:latin typeface="Calibri" panose="020F0502020204030204"/>
                <a:cs typeface="Calibri" panose="020F0502020204030204"/>
              </a:rPr>
              <a:t>User Friendly</a:t>
            </a:r>
            <a:endParaRPr kumimoji="0" lang="en-US" sz="2000" b="0" i="0" u="none" strike="noStrike" kern="1200" cap="none" spc="0" normalizeH="0" baseline="0" noProof="0" dirty="0">
              <a:ln>
                <a:noFill/>
              </a:ln>
              <a:solidFill>
                <a:srgbClr val="3F3F3F"/>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pic>
        <p:nvPicPr>
          <p:cNvPr id="6" name="Picture 2" descr="System Requirements - Home | Facebook">
            <a:extLst>
              <a:ext uri="{FF2B5EF4-FFF2-40B4-BE49-F238E27FC236}">
                <a16:creationId xmlns:a16="http://schemas.microsoft.com/office/drawing/2014/main" id="{D8ED8ACC-517C-4532-9EEF-6FA6A0992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8867" y="3667512"/>
            <a:ext cx="2246049" cy="249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038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D3AB1-2EF3-4EFC-95E3-8535A7FF4EFD}"/>
              </a:ext>
            </a:extLst>
          </p:cNvPr>
          <p:cNvSpPr>
            <a:spLocks noGrp="1"/>
          </p:cNvSpPr>
          <p:nvPr>
            <p:ph type="title"/>
          </p:nvPr>
        </p:nvSpPr>
        <p:spPr/>
        <p:txBody>
          <a:bodyPr/>
          <a:lstStyle/>
          <a:p>
            <a:r>
              <a:rPr lang="en-US" dirty="0"/>
              <a:t>Requirements cont’d</a:t>
            </a:r>
          </a:p>
        </p:txBody>
      </p:sp>
      <p:sp>
        <p:nvSpPr>
          <p:cNvPr id="4" name="TextBox 3">
            <a:extLst>
              <a:ext uri="{FF2B5EF4-FFF2-40B4-BE49-F238E27FC236}">
                <a16:creationId xmlns:a16="http://schemas.microsoft.com/office/drawing/2014/main" id="{E972D4D5-8761-4503-A192-B279C4EAB2E5}"/>
              </a:ext>
            </a:extLst>
          </p:cNvPr>
          <p:cNvSpPr txBox="1"/>
          <p:nvPr/>
        </p:nvSpPr>
        <p:spPr>
          <a:xfrm>
            <a:off x="1046507" y="1356997"/>
            <a:ext cx="8470356" cy="43089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System Requirements</a:t>
            </a:r>
            <a:endParaRPr kumimoji="0" lang="en-US" sz="24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OS: Windows 10,8,7</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CPU: Intel or AMD processor with 64-bit support</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GPU: NVidia GeForce GTX 1050 or equivalent</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Disk Storage: 5 GB of free disk space</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Internet: Highspeed stable internet connection</a:t>
            </a: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00194C"/>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5BD59C7-6A36-4332-BFB6-51F64B644B81}"/>
              </a:ext>
            </a:extLst>
          </p:cNvPr>
          <p:cNvSpPr txBox="1"/>
          <p:nvPr/>
        </p:nvSpPr>
        <p:spPr>
          <a:xfrm>
            <a:off x="1046507" y="4562858"/>
            <a:ext cx="8150760" cy="22510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Personnel Requirements</a:t>
            </a:r>
            <a:endParaRPr kumimoji="0" lang="en-US" sz="24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rPr>
              <a:t>User has little bit knowledge of use software application</a:t>
            </a:r>
          </a:p>
          <a:p>
            <a:pPr marL="342900" marR="0" lvl="0" indent="-342900" algn="l" defTabSz="914400" rtl="0" eaLnBrk="1" fontAlgn="auto" latinLnBrk="0" hangingPunct="1">
              <a:lnSpc>
                <a:spcPct val="150000"/>
              </a:lnSpc>
              <a:spcBef>
                <a:spcPts val="0"/>
              </a:spcBef>
              <a:spcAft>
                <a:spcPts val="0"/>
              </a:spcAft>
              <a:buClr>
                <a:schemeClr val="accent6">
                  <a:lumMod val="75000"/>
                </a:schemeClr>
              </a:buClr>
              <a:buSzTx/>
              <a:buFont typeface="Wingdings" panose="05000000000000000000" pitchFamily="2" charset="2"/>
              <a:buChar char="Ø"/>
              <a:tabLst/>
              <a:defRPr/>
            </a:pPr>
            <a:r>
              <a:rPr lang="en-US" sz="2400" dirty="0">
                <a:latin typeface="Calibri" panose="020F0502020204030204"/>
              </a:rPr>
              <a:t>Remove unnecessary data</a:t>
            </a:r>
            <a:endParaRPr kumimoji="0" lang="en-US" sz="2400" b="0" i="0" u="none" strike="noStrike" kern="1200" cap="none" spc="0" normalizeH="0" baseline="0" noProof="0" dirty="0">
              <a:ln>
                <a:noFill/>
              </a:ln>
              <a:effectLst/>
              <a:uLnTx/>
              <a:uFillTx/>
              <a:latin typeface="Calibri" panose="020F0502020204030204"/>
              <a:ea typeface="+mn-ea"/>
              <a:cs typeface="+mn-cs"/>
            </a:endParaRPr>
          </a:p>
          <a:p>
            <a:pPr marL="342900" marR="0" lvl="0" indent="-342900" algn="l" defTabSz="914400" rtl="0" eaLnBrk="1" fontAlgn="auto" latinLnBrk="0" hangingPunct="1">
              <a:lnSpc>
                <a:spcPct val="150000"/>
              </a:lnSpc>
              <a:spcBef>
                <a:spcPts val="0"/>
              </a:spcBef>
              <a:spcAft>
                <a:spcPts val="0"/>
              </a:spcAft>
              <a:buClr>
                <a:srgbClr val="00B050"/>
              </a:buClr>
              <a:buSzTx/>
              <a:buFont typeface="Wingdings" panose="05000000000000000000" pitchFamily="2" charset="2"/>
              <a:buChar char="v"/>
              <a:tabLst/>
              <a:defRPr/>
            </a:pPr>
            <a:endParaRPr kumimoji="0" lang="en-US" sz="24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pic>
        <p:nvPicPr>
          <p:cNvPr id="6" name="Picture 2" descr="System Requirements - Home | Facebook">
            <a:extLst>
              <a:ext uri="{FF2B5EF4-FFF2-40B4-BE49-F238E27FC236}">
                <a16:creationId xmlns:a16="http://schemas.microsoft.com/office/drawing/2014/main" id="{B0063BBA-D3EC-4C1B-B05D-9326150F2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9282" y="2295142"/>
            <a:ext cx="2246049" cy="24928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575129-AF73-408E-AE15-B0399CED6D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3628407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D2E9E-155E-458F-925D-7D5E7AC514B1}"/>
              </a:ext>
            </a:extLst>
          </p:cNvPr>
          <p:cNvSpPr>
            <a:spLocks noGrp="1"/>
          </p:cNvSpPr>
          <p:nvPr>
            <p:ph type="title"/>
          </p:nvPr>
        </p:nvSpPr>
        <p:spPr>
          <a:xfrm>
            <a:off x="518678" y="209029"/>
            <a:ext cx="10835122" cy="857771"/>
          </a:xfrm>
        </p:spPr>
        <p:txBody>
          <a:bodyPr/>
          <a:lstStyle/>
          <a:p>
            <a:r>
              <a:rPr lang="en-US"/>
              <a:t>Work Breakdown</a:t>
            </a:r>
            <a:endParaRPr lang="en-GB"/>
          </a:p>
        </p:txBody>
      </p:sp>
      <p:graphicFrame>
        <p:nvGraphicFramePr>
          <p:cNvPr id="4" name="Diagram 3">
            <a:extLst>
              <a:ext uri="{FF2B5EF4-FFF2-40B4-BE49-F238E27FC236}">
                <a16:creationId xmlns:a16="http://schemas.microsoft.com/office/drawing/2014/main" id="{363C0D14-F87D-410F-A449-AFFD6768FF72}"/>
              </a:ext>
            </a:extLst>
          </p:cNvPr>
          <p:cNvGraphicFramePr/>
          <p:nvPr>
            <p:extLst>
              <p:ext uri="{D42A27DB-BD31-4B8C-83A1-F6EECF244321}">
                <p14:modId xmlns:p14="http://schemas.microsoft.com/office/powerpoint/2010/main" val="529766311"/>
              </p:ext>
            </p:extLst>
          </p:nvPr>
        </p:nvGraphicFramePr>
        <p:xfrm>
          <a:off x="1745239" y="1219200"/>
          <a:ext cx="8382000" cy="48996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CF1ADE5D-ADBA-413C-96C2-501B7469803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124216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E22C5-EF51-4CBA-A096-4E0D31439BB2}"/>
              </a:ext>
            </a:extLst>
          </p:cNvPr>
          <p:cNvSpPr>
            <a:spLocks noGrp="1"/>
          </p:cNvSpPr>
          <p:nvPr>
            <p:ph type="body" sz="quarter" idx="10"/>
          </p:nvPr>
        </p:nvSpPr>
        <p:spPr>
          <a:xfrm>
            <a:off x="838200" y="1795670"/>
            <a:ext cx="10303276" cy="4154904"/>
          </a:xfrm>
        </p:spPr>
        <p:txBody>
          <a:bodyPr/>
          <a:lstStyle/>
          <a:p>
            <a:pPr>
              <a:lnSpc>
                <a:spcPct val="100000"/>
              </a:lnSpc>
              <a:buClr>
                <a:schemeClr val="accent6">
                  <a:lumMod val="75000"/>
                </a:schemeClr>
              </a:buClr>
              <a:buFont typeface="Wingdings" panose="05000000000000000000" pitchFamily="2" charset="2"/>
              <a:buChar char="Ø"/>
            </a:pPr>
            <a:r>
              <a:rPr lang="en-US" dirty="0"/>
              <a:t>Our system can be used in expressways</a:t>
            </a:r>
          </a:p>
          <a:p>
            <a:pPr>
              <a:lnSpc>
                <a:spcPct val="100000"/>
              </a:lnSpc>
              <a:buClr>
                <a:schemeClr val="accent6">
                  <a:lumMod val="75000"/>
                </a:schemeClr>
              </a:buClr>
              <a:buFont typeface="Wingdings" panose="05000000000000000000" pitchFamily="2" charset="2"/>
              <a:buChar char="Ø"/>
            </a:pPr>
            <a:r>
              <a:rPr lang="en-US" dirty="0"/>
              <a:t>First give a trial version of the software to the user</a:t>
            </a:r>
          </a:p>
          <a:p>
            <a:pPr>
              <a:lnSpc>
                <a:spcPct val="100000"/>
              </a:lnSpc>
              <a:buClr>
                <a:schemeClr val="accent6">
                  <a:lumMod val="75000"/>
                </a:schemeClr>
              </a:buClr>
              <a:buFont typeface="Wingdings" panose="05000000000000000000" pitchFamily="2" charset="2"/>
              <a:buChar char="Ø"/>
            </a:pPr>
            <a:r>
              <a:rPr lang="en-US" dirty="0"/>
              <a:t>If the user agrees to use the software after using the trial version, then user can purchase the software</a:t>
            </a:r>
          </a:p>
          <a:p>
            <a:pPr>
              <a:lnSpc>
                <a:spcPct val="100000"/>
              </a:lnSpc>
              <a:buClr>
                <a:schemeClr val="accent6">
                  <a:lumMod val="75000"/>
                </a:schemeClr>
              </a:buClr>
              <a:buFont typeface="Wingdings" panose="05000000000000000000" pitchFamily="2" charset="2"/>
              <a:buChar char="Ø"/>
            </a:pPr>
            <a:r>
              <a:rPr lang="en-US" dirty="0"/>
              <a:t>If there are any additional customizations required, then user must pay for those customizations  </a:t>
            </a:r>
          </a:p>
        </p:txBody>
      </p:sp>
      <p:sp>
        <p:nvSpPr>
          <p:cNvPr id="3" name="Title 2">
            <a:extLst>
              <a:ext uri="{FF2B5EF4-FFF2-40B4-BE49-F238E27FC236}">
                <a16:creationId xmlns:a16="http://schemas.microsoft.com/office/drawing/2014/main" id="{9CA20C0B-84CE-455C-A4B1-56B6CE3BC0F7}"/>
              </a:ext>
            </a:extLst>
          </p:cNvPr>
          <p:cNvSpPr>
            <a:spLocks noGrp="1"/>
          </p:cNvSpPr>
          <p:nvPr>
            <p:ph type="title"/>
          </p:nvPr>
        </p:nvSpPr>
        <p:spPr/>
        <p:txBody>
          <a:bodyPr/>
          <a:lstStyle/>
          <a:p>
            <a:r>
              <a:rPr lang="en-US" dirty="0"/>
              <a:t>Commercialization</a:t>
            </a:r>
            <a:endParaRPr lang="en-GB" dirty="0"/>
          </a:p>
        </p:txBody>
      </p:sp>
      <p:sp>
        <p:nvSpPr>
          <p:cNvPr id="4" name="Rectangle 3">
            <a:extLst>
              <a:ext uri="{FF2B5EF4-FFF2-40B4-BE49-F238E27FC236}">
                <a16:creationId xmlns:a16="http://schemas.microsoft.com/office/drawing/2014/main" id="{88DE9979-5861-4A32-80A8-E6DE1829026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a:t>
            </a:r>
            <a:r>
              <a:rPr kumimoji="0" lang="en-US" sz="1800" b="0" i="0" u="none" strike="noStrike" kern="1200" cap="none" spc="0" normalizeH="0" baseline="0" noProof="0" dirty="0">
                <a:ln>
                  <a:noFill/>
                </a:ln>
                <a:solidFill>
                  <a:srgbClr val="3F3F3F"/>
                </a:solidFill>
                <a:effectLst/>
                <a:uLnTx/>
                <a:uFillTx/>
                <a:latin typeface="Calibri" panose="020F0502020204030204"/>
                <a:ea typeface="+mn-lt"/>
                <a:cs typeface="Calibri" panose="020F0502020204030204"/>
              </a:rPr>
              <a:t>   |   </a:t>
            </a: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 Tennakoon T.M.P.J.A. </a:t>
            </a:r>
            <a:r>
              <a:rPr kumimoji="0" lang="en-US" sz="1800" b="0" i="0" u="none" strike="noStrike" kern="1200" cap="none" spc="0" normalizeH="0" baseline="0" noProof="0" dirty="0">
                <a:ln>
                  <a:noFill/>
                </a:ln>
                <a:solidFill>
                  <a:srgbClr val="3F3F3F"/>
                </a:solidFill>
                <a:effectLst/>
                <a:uLnTx/>
                <a:uFillTx/>
                <a:latin typeface="Calibri" panose="020F0502020204030204"/>
                <a:ea typeface="+mn-lt"/>
                <a:cs typeface="Calibri" panose="020F0502020204030204"/>
              </a:rPr>
              <a:t>|  </a:t>
            </a: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 2021-238</a:t>
            </a:r>
            <a:r>
              <a:rPr kumimoji="0" lang="en-US" sz="1800" b="0" i="0" u="none" strike="noStrike" kern="1200" cap="none" spc="0" normalizeH="0" baseline="0" noProof="0" dirty="0">
                <a:ln>
                  <a:noFill/>
                </a:ln>
                <a:solidFill>
                  <a:srgbClr val="3F3F3F"/>
                </a:solidFill>
                <a:effectLst/>
                <a:uLnTx/>
                <a:uFillTx/>
                <a:latin typeface="Calibri" panose="020F0502020204030204"/>
                <a:ea typeface="+mn-lt"/>
                <a:cs typeface="Calibri" panose="020F0502020204030204"/>
              </a:rPr>
              <a:t> </a:t>
            </a:r>
          </a:p>
        </p:txBody>
      </p:sp>
    </p:spTree>
    <p:extLst>
      <p:ext uri="{BB962C8B-B14F-4D97-AF65-F5344CB8AC3E}">
        <p14:creationId xmlns:p14="http://schemas.microsoft.com/office/powerpoint/2010/main" val="1006758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58E824-AEA1-4AFD-AF5D-5EA1218EC922}"/>
              </a:ext>
            </a:extLst>
          </p:cNvPr>
          <p:cNvSpPr>
            <a:spLocks noGrp="1"/>
          </p:cNvSpPr>
          <p:nvPr>
            <p:ph type="body" sz="quarter" idx="10"/>
          </p:nvPr>
        </p:nvSpPr>
        <p:spPr>
          <a:xfrm>
            <a:off x="519112" y="1614666"/>
            <a:ext cx="10682288" cy="4709933"/>
          </a:xfrm>
        </p:spPr>
        <p:txBody>
          <a:bodyPr lIns="91440" tIns="45720" rIns="91440" bIns="45720" anchor="t"/>
          <a:lstStyle/>
          <a:p>
            <a:r>
              <a:rPr lang="en-GB" sz="1600" dirty="0"/>
              <a:t>[1]   P. K. </a:t>
            </a:r>
            <a:r>
              <a:rPr lang="en-GB" sz="1600" dirty="0" err="1"/>
              <a:t>Thadagoppula</a:t>
            </a:r>
            <a:r>
              <a:rPr lang="en-GB" sz="1600" dirty="0"/>
              <a:t> and V. Upadhyaya, "Speed detection using image processing," 2016 International Conference on Computer, Control, Informatics and its Applications (IC3INA), Tangerang, 2016, pp. 11-16, </a:t>
            </a:r>
            <a:r>
              <a:rPr lang="en-GB" sz="1600" dirty="0" err="1"/>
              <a:t>doi</a:t>
            </a:r>
            <a:r>
              <a:rPr lang="en-GB" sz="1600" dirty="0"/>
              <a:t>: 10.1109/IC3INA.2016.7863015.</a:t>
            </a:r>
          </a:p>
          <a:p>
            <a:r>
              <a:rPr lang="en-GB" sz="1600" dirty="0">
                <a:ea typeface="+mn-lt"/>
                <a:cs typeface="+mn-lt"/>
              </a:rPr>
              <a:t>[2]   S. </a:t>
            </a:r>
            <a:r>
              <a:rPr lang="en-GB" sz="1600" dirty="0" err="1">
                <a:ea typeface="+mn-lt"/>
                <a:cs typeface="+mn-lt"/>
              </a:rPr>
              <a:t>Kamoji</a:t>
            </a:r>
            <a:r>
              <a:rPr lang="en-GB" sz="1600" dirty="0">
                <a:ea typeface="+mn-lt"/>
                <a:cs typeface="+mn-lt"/>
              </a:rPr>
              <a:t>, D. </a:t>
            </a:r>
            <a:r>
              <a:rPr lang="en-GB" sz="1600" dirty="0" err="1">
                <a:ea typeface="+mn-lt"/>
                <a:cs typeface="+mn-lt"/>
              </a:rPr>
              <a:t>Koshti</a:t>
            </a:r>
            <a:r>
              <a:rPr lang="en-GB" sz="1600" dirty="0">
                <a:ea typeface="+mn-lt"/>
                <a:cs typeface="+mn-lt"/>
              </a:rPr>
              <a:t>, A. </a:t>
            </a:r>
            <a:r>
              <a:rPr lang="en-GB" sz="1600" dirty="0" err="1">
                <a:ea typeface="+mn-lt"/>
                <a:cs typeface="+mn-lt"/>
              </a:rPr>
              <a:t>Dmonte</a:t>
            </a:r>
            <a:r>
              <a:rPr lang="en-GB" sz="1600" dirty="0">
                <a:ea typeface="+mn-lt"/>
                <a:cs typeface="+mn-lt"/>
              </a:rPr>
              <a:t>, S. J. George and C. </a:t>
            </a:r>
            <a:r>
              <a:rPr lang="en-GB" sz="1600" dirty="0" err="1">
                <a:ea typeface="+mn-lt"/>
                <a:cs typeface="+mn-lt"/>
              </a:rPr>
              <a:t>Sohan</a:t>
            </a:r>
            <a:r>
              <a:rPr lang="en-GB" sz="1600" dirty="0">
                <a:ea typeface="+mn-lt"/>
                <a:cs typeface="+mn-lt"/>
              </a:rPr>
              <a:t> Pereira, "Image Processing based Vehicle Identification and Speed Measurement," 2020 International Conference on Inventive Computation Technologies (ICICT), Coimbatore, India, 2020, pp. 523-527, </a:t>
            </a:r>
            <a:r>
              <a:rPr lang="en-GB" sz="1600" dirty="0" err="1">
                <a:ea typeface="+mn-lt"/>
                <a:cs typeface="+mn-lt"/>
              </a:rPr>
              <a:t>doi</a:t>
            </a:r>
            <a:r>
              <a:rPr lang="en-GB" sz="1600" dirty="0">
                <a:ea typeface="+mn-lt"/>
                <a:cs typeface="+mn-lt"/>
              </a:rPr>
              <a:t>: 10.1109/ICICT48043.2020.9112419. </a:t>
            </a:r>
            <a:endParaRPr lang="en-GB" sz="1600" dirty="0">
              <a:cs typeface="Calibri"/>
            </a:endParaRPr>
          </a:p>
          <a:p>
            <a:r>
              <a:rPr lang="en-GB" sz="1600" dirty="0">
                <a:ea typeface="+mn-lt"/>
                <a:cs typeface="+mn-lt"/>
              </a:rPr>
              <a:t>[3]    J. Wang, "Research of vehicle speed detection algorithm in video surveillance," 2016 International Conference on Audio, Language and Image Processing (ICALIP), Shanghai, 2016, pp. 349-352, </a:t>
            </a:r>
            <a:r>
              <a:rPr lang="en-GB" sz="1600" dirty="0" err="1">
                <a:ea typeface="+mn-lt"/>
                <a:cs typeface="+mn-lt"/>
              </a:rPr>
              <a:t>doi</a:t>
            </a:r>
            <a:r>
              <a:rPr lang="en-GB" sz="1600" dirty="0">
                <a:ea typeface="+mn-lt"/>
                <a:cs typeface="+mn-lt"/>
              </a:rPr>
              <a:t>: 10.1109/ICALIP.2016.7846573. </a:t>
            </a:r>
            <a:endParaRPr lang="en-GB" sz="1600" dirty="0"/>
          </a:p>
          <a:p>
            <a:r>
              <a:rPr lang="en-GB" sz="1600" dirty="0">
                <a:ea typeface="+mn-lt"/>
                <a:cs typeface="+mn-lt"/>
              </a:rPr>
              <a:t>[4]   </a:t>
            </a:r>
            <a:r>
              <a:rPr lang="en-GB" sz="1600" dirty="0" err="1">
                <a:ea typeface="+mn-lt"/>
                <a:cs typeface="+mn-lt"/>
              </a:rPr>
              <a:t>Jianping</a:t>
            </a:r>
            <a:r>
              <a:rPr lang="en-GB" sz="1600" dirty="0">
                <a:ea typeface="+mn-lt"/>
                <a:cs typeface="+mn-lt"/>
              </a:rPr>
              <a:t> Wu, </a:t>
            </a:r>
            <a:r>
              <a:rPr lang="en-GB" sz="1600" dirty="0" err="1">
                <a:ea typeface="+mn-lt"/>
                <a:cs typeface="+mn-lt"/>
              </a:rPr>
              <a:t>Zhaobin</a:t>
            </a:r>
            <a:r>
              <a:rPr lang="en-GB" sz="1600" dirty="0">
                <a:ea typeface="+mn-lt"/>
                <a:cs typeface="+mn-lt"/>
              </a:rPr>
              <a:t> Liu, </a:t>
            </a:r>
            <a:r>
              <a:rPr lang="en-GB" sz="1600" dirty="0" err="1">
                <a:ea typeface="+mn-lt"/>
                <a:cs typeface="+mn-lt"/>
              </a:rPr>
              <a:t>Jinxiang</a:t>
            </a:r>
            <a:r>
              <a:rPr lang="en-GB" sz="1600" dirty="0">
                <a:ea typeface="+mn-lt"/>
                <a:cs typeface="+mn-lt"/>
              </a:rPr>
              <a:t> Li, </a:t>
            </a:r>
            <a:r>
              <a:rPr lang="en-GB" sz="1600" dirty="0" err="1">
                <a:ea typeface="+mn-lt"/>
                <a:cs typeface="+mn-lt"/>
              </a:rPr>
              <a:t>Caidong</a:t>
            </a:r>
            <a:r>
              <a:rPr lang="en-GB" sz="1600" dirty="0">
                <a:ea typeface="+mn-lt"/>
                <a:cs typeface="+mn-lt"/>
              </a:rPr>
              <a:t> Gu, </a:t>
            </a:r>
            <a:r>
              <a:rPr lang="en-GB" sz="1600" dirty="0" err="1">
                <a:ea typeface="+mn-lt"/>
                <a:cs typeface="+mn-lt"/>
              </a:rPr>
              <a:t>Maoxin</a:t>
            </a:r>
            <a:r>
              <a:rPr lang="en-GB" sz="1600" dirty="0">
                <a:ea typeface="+mn-lt"/>
                <a:cs typeface="+mn-lt"/>
              </a:rPr>
              <a:t> Si and </a:t>
            </a:r>
            <a:r>
              <a:rPr lang="en-GB" sz="1600" dirty="0" err="1">
                <a:ea typeface="+mn-lt"/>
                <a:cs typeface="+mn-lt"/>
              </a:rPr>
              <a:t>Fangyong</a:t>
            </a:r>
            <a:r>
              <a:rPr lang="en-GB" sz="1600" dirty="0">
                <a:ea typeface="+mn-lt"/>
                <a:cs typeface="+mn-lt"/>
              </a:rPr>
              <a:t> Tan, "An algorithm for automatic vehicle speed detection using video camera," 2009 4th International Conference on Computer Science &amp; Education, Nanning, China, 2009, pp. 193-196, </a:t>
            </a:r>
            <a:r>
              <a:rPr lang="en-GB" sz="1600" dirty="0" err="1">
                <a:ea typeface="+mn-lt"/>
                <a:cs typeface="+mn-lt"/>
              </a:rPr>
              <a:t>doi</a:t>
            </a:r>
            <a:r>
              <a:rPr lang="en-GB" sz="1600" dirty="0">
                <a:ea typeface="+mn-lt"/>
                <a:cs typeface="+mn-lt"/>
              </a:rPr>
              <a:t>: 10.1109/ICCSE.2009.5228496. </a:t>
            </a:r>
          </a:p>
          <a:p>
            <a:r>
              <a:rPr lang="en-GB" sz="1600" dirty="0">
                <a:ea typeface="+mn-lt"/>
                <a:cs typeface="+mn-lt"/>
              </a:rPr>
              <a:t>[5] </a:t>
            </a:r>
            <a:r>
              <a:rPr lang="en-US" sz="1600" dirty="0">
                <a:ea typeface="+mn-lt"/>
                <a:cs typeface="+mn-lt"/>
              </a:rPr>
              <a:t>“(PDF) Real-time automatic license plate recognition for CCTV ...”. [Online]. Available: </a:t>
            </a:r>
            <a:r>
              <a:rPr lang="en-US" sz="1600" dirty="0">
                <a:ea typeface="+mn-lt"/>
                <a:cs typeface="+mn-lt"/>
                <a:hlinkClick r:id="rId2"/>
              </a:rPr>
              <a:t>https://www.researchgate.net/publication/257694469_Realtime_automatic_license_plate_recognition_for_CCTV_forensic_applications</a:t>
            </a:r>
            <a:r>
              <a:rPr lang="en-US" sz="1600" dirty="0">
                <a:ea typeface="+mn-lt"/>
                <a:cs typeface="+mn-lt"/>
              </a:rPr>
              <a:t>. [Accessed: 25-Feb.-2021]. </a:t>
            </a:r>
            <a:endParaRPr lang="en-GB" sz="1600" dirty="0">
              <a:ea typeface="+mn-lt"/>
              <a:cs typeface="+mn-lt"/>
            </a:endParaRPr>
          </a:p>
        </p:txBody>
      </p:sp>
      <p:sp>
        <p:nvSpPr>
          <p:cNvPr id="3" name="Title 2">
            <a:extLst>
              <a:ext uri="{FF2B5EF4-FFF2-40B4-BE49-F238E27FC236}">
                <a16:creationId xmlns:a16="http://schemas.microsoft.com/office/drawing/2014/main" id="{601A1D61-B0E5-4FD3-A15F-E133F655D24E}"/>
              </a:ext>
            </a:extLst>
          </p:cNvPr>
          <p:cNvSpPr>
            <a:spLocks noGrp="1"/>
          </p:cNvSpPr>
          <p:nvPr>
            <p:ph type="title"/>
          </p:nvPr>
        </p:nvSpPr>
        <p:spPr/>
        <p:txBody>
          <a:bodyPr/>
          <a:lstStyle/>
          <a:p>
            <a:r>
              <a:rPr lang="en-US" dirty="0"/>
              <a:t>References</a:t>
            </a:r>
            <a:endParaRPr lang="en-GB" dirty="0"/>
          </a:p>
        </p:txBody>
      </p:sp>
      <p:sp>
        <p:nvSpPr>
          <p:cNvPr id="4" name="Rectangle 3">
            <a:extLst>
              <a:ext uri="{FF2B5EF4-FFF2-40B4-BE49-F238E27FC236}">
                <a16:creationId xmlns:a16="http://schemas.microsoft.com/office/drawing/2014/main" id="{D012E0BE-DAA4-4518-B0BC-38C655A48A7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rPr>
              <a:t>IT18148732   | Tennakoon T.M.P.J.A. | 2021-238 </a:t>
            </a:r>
          </a:p>
        </p:txBody>
      </p:sp>
    </p:spTree>
    <p:extLst>
      <p:ext uri="{BB962C8B-B14F-4D97-AF65-F5344CB8AC3E}">
        <p14:creationId xmlns:p14="http://schemas.microsoft.com/office/powerpoint/2010/main" val="2526032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C95D756-6908-410C-9C73-40810C224BE5}"/>
              </a:ext>
            </a:extLst>
          </p:cNvPr>
          <p:cNvSpPr>
            <a:spLocks noGrp="1"/>
          </p:cNvSpPr>
          <p:nvPr>
            <p:ph type="title"/>
          </p:nvPr>
        </p:nvSpPr>
        <p:spPr/>
        <p:txBody>
          <a:bodyPr/>
          <a:lstStyle/>
          <a:p>
            <a:r>
              <a:rPr lang="en-US" dirty="0"/>
              <a:t>IT18185812</a:t>
            </a:r>
            <a:br>
              <a:rPr lang="en-US" dirty="0"/>
            </a:br>
            <a:r>
              <a:rPr lang="en-US" dirty="0"/>
              <a:t>Rushdy Ahamed M.H</a:t>
            </a:r>
          </a:p>
        </p:txBody>
      </p:sp>
      <p:sp>
        <p:nvSpPr>
          <p:cNvPr id="3" name="Text Placeholder 2">
            <a:extLst>
              <a:ext uri="{FF2B5EF4-FFF2-40B4-BE49-F238E27FC236}">
                <a16:creationId xmlns:a16="http://schemas.microsoft.com/office/drawing/2014/main" id="{D29B2F30-BB64-479E-8283-279C7E786135}"/>
              </a:ext>
            </a:extLst>
          </p:cNvPr>
          <p:cNvSpPr>
            <a:spLocks noGrp="1"/>
          </p:cNvSpPr>
          <p:nvPr>
            <p:ph type="body" idx="1"/>
          </p:nvPr>
        </p:nvSpPr>
        <p:spPr>
          <a:xfrm>
            <a:off x="6283842" y="3777275"/>
            <a:ext cx="4911633" cy="910580"/>
          </a:xfrm>
        </p:spPr>
        <p:txBody>
          <a:bodyPr/>
          <a:lstStyle/>
          <a:p>
            <a:r>
              <a:rPr lang="en-US" dirty="0"/>
              <a:t>Information Technology</a:t>
            </a:r>
            <a:endParaRPr lang="en-GB" dirty="0"/>
          </a:p>
        </p:txBody>
      </p:sp>
      <p:sp>
        <p:nvSpPr>
          <p:cNvPr id="10" name="Rectangle 9">
            <a:extLst>
              <a:ext uri="{FF2B5EF4-FFF2-40B4-BE49-F238E27FC236}">
                <a16:creationId xmlns:a16="http://schemas.microsoft.com/office/drawing/2014/main" id="{8C8EC0E1-AA5A-4687-97D2-D82C9C5992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8" name="Picture Placeholder 7" descr="A person sitting on a bench&#10;&#10;Description automatically generated">
            <a:extLst>
              <a:ext uri="{FF2B5EF4-FFF2-40B4-BE49-F238E27FC236}">
                <a16:creationId xmlns:a16="http://schemas.microsoft.com/office/drawing/2014/main" id="{F7A2A384-6134-43E4-9C83-5760266B0D97}"/>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6100" r="6100"/>
          <a:stretch>
            <a:fillRect/>
          </a:stretch>
        </p:blipFill>
        <p:spPr/>
      </p:pic>
    </p:spTree>
    <p:extLst>
      <p:ext uri="{BB962C8B-B14F-4D97-AF65-F5344CB8AC3E}">
        <p14:creationId xmlns:p14="http://schemas.microsoft.com/office/powerpoint/2010/main" val="491593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246355" y="493212"/>
            <a:ext cx="7983246" cy="2036923"/>
          </a:xfrm>
        </p:spPr>
        <p:txBody>
          <a:bodyPr vert="horz" lIns="91440" tIns="45720" rIns="91440" bIns="45720" rtlCol="0" anchor="b">
            <a:normAutofit/>
          </a:bodyPr>
          <a:lstStyle/>
          <a:p>
            <a:pPr algn="ctr"/>
            <a:r>
              <a:rPr lang="en-US" sz="4400" dirty="0">
                <a:solidFill>
                  <a:srgbClr val="002060"/>
                </a:solidFill>
              </a:rPr>
              <a:t>Vehicle Signal and</a:t>
            </a:r>
            <a:r>
              <a:rPr lang="en-US" dirty="0">
                <a:solidFill>
                  <a:srgbClr val="002060"/>
                </a:solidFill>
              </a:rPr>
              <a:t> Reverse V</a:t>
            </a:r>
            <a:r>
              <a:rPr lang="en-US" sz="4400" dirty="0">
                <a:solidFill>
                  <a:srgbClr val="002060"/>
                </a:solidFill>
              </a:rPr>
              <a:t>iolations Detection</a:t>
            </a:r>
            <a:br>
              <a:rPr lang="en-US" sz="4400" dirty="0"/>
            </a:br>
            <a:endParaRPr lang="en-US" b="0" kern="1200" dirty="0">
              <a:solidFill>
                <a:srgbClr val="002060"/>
              </a:solidFill>
              <a:cs typeface="Calibri"/>
            </a:endParaRPr>
          </a:p>
        </p:txBody>
      </p:sp>
      <p:sp>
        <p:nvSpPr>
          <p:cNvPr id="7" name="Rectangle 6">
            <a:extLst>
              <a:ext uri="{FF2B5EF4-FFF2-40B4-BE49-F238E27FC236}">
                <a16:creationId xmlns:a16="http://schemas.microsoft.com/office/drawing/2014/main" id="{D733C131-8029-4BE7-9ECC-CA7EF89780C1}"/>
              </a:ext>
            </a:extLst>
          </p:cNvPr>
          <p:cNvSpPr/>
          <p:nvPr/>
        </p:nvSpPr>
        <p:spPr>
          <a:xfrm>
            <a:off x="5257800" y="1839575"/>
            <a:ext cx="6096000" cy="3882281"/>
          </a:xfrm>
          <a:prstGeom prst="rect">
            <a:avLst/>
          </a:prstGeom>
        </p:spPr>
        <p:txBody>
          <a:bodyPr wrap="square" lIns="91440" tIns="45720" rIns="91440" bIns="45720" anchor="t">
            <a:spAutoFit/>
          </a:bodyPr>
          <a:lstStyle/>
          <a:p>
            <a:endParaRPr lang="en-US" sz="2400" dirty="0">
              <a:solidFill>
                <a:srgbClr val="002060"/>
              </a:solidFill>
              <a:latin typeface="+mj-lt"/>
            </a:endParaRPr>
          </a:p>
          <a:p>
            <a:pPr marL="457200" indent="-457200">
              <a:lnSpc>
                <a:spcPct val="150000"/>
              </a:lnSpc>
              <a:spcAft>
                <a:spcPts val="600"/>
              </a:spcAft>
              <a:buFont typeface="Arial" panose="020B0604020202020204" pitchFamily="34" charset="0"/>
              <a:buChar char="•"/>
            </a:pPr>
            <a:r>
              <a:rPr lang="en-US" sz="2400" dirty="0">
                <a:solidFill>
                  <a:srgbClr val="002060"/>
                </a:solidFill>
                <a:latin typeface="+mj-lt"/>
              </a:rPr>
              <a:t>There are no proper systems to detect traffic rules violations on expressway. </a:t>
            </a:r>
          </a:p>
          <a:p>
            <a:pPr marL="457200" indent="-457200">
              <a:lnSpc>
                <a:spcPct val="150000"/>
              </a:lnSpc>
              <a:spcAft>
                <a:spcPts val="600"/>
              </a:spcAft>
              <a:buFont typeface="Arial" panose="020B0604020202020204" pitchFamily="34" charset="0"/>
              <a:buChar char="•"/>
            </a:pPr>
            <a:r>
              <a:rPr lang="en-US" sz="2400" dirty="0">
                <a:solidFill>
                  <a:srgbClr val="002060"/>
                </a:solidFill>
                <a:latin typeface="+mj-lt"/>
              </a:rPr>
              <a:t>Tracking mechanism for detect signal light violation and a reverse violation</a:t>
            </a:r>
          </a:p>
          <a:p>
            <a:pPr marL="457200" indent="-457200">
              <a:lnSpc>
                <a:spcPct val="150000"/>
              </a:lnSpc>
              <a:spcAft>
                <a:spcPts val="600"/>
              </a:spcAft>
              <a:buFont typeface="Arial" panose="020B0604020202020204" pitchFamily="34" charset="0"/>
              <a:buChar char="•"/>
            </a:pPr>
            <a:r>
              <a:rPr lang="en-US" sz="2400" dirty="0">
                <a:solidFill>
                  <a:schemeClr val="accent1"/>
                </a:solidFill>
              </a:rPr>
              <a:t>Automatic identification of traffic rules violated vehicles for use video surveillance</a:t>
            </a:r>
            <a:endParaRPr lang="en-US" sz="2400" dirty="0">
              <a:solidFill>
                <a:schemeClr val="accent1"/>
              </a:solidFill>
              <a:latin typeface="+mj-lt"/>
              <a:cs typeface="Calibri"/>
            </a:endParaRPr>
          </a:p>
        </p:txBody>
      </p:sp>
      <p:sp>
        <p:nvSpPr>
          <p:cNvPr id="8" name="Rectangle 7">
            <a:extLst>
              <a:ext uri="{FF2B5EF4-FFF2-40B4-BE49-F238E27FC236}">
                <a16:creationId xmlns:a16="http://schemas.microsoft.com/office/drawing/2014/main" id="{E12B3EC5-38E9-431D-9EBF-27E96A3D0E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3" name="Picture 2" descr="Graphical user interface&#10;&#10;Description automatically generated with medium confidence">
            <a:extLst>
              <a:ext uri="{FF2B5EF4-FFF2-40B4-BE49-F238E27FC236}">
                <a16:creationId xmlns:a16="http://schemas.microsoft.com/office/drawing/2014/main" id="{D8CD7141-CF2D-4673-9469-50902BCD4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56264"/>
            <a:ext cx="2961064" cy="209603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Picture 11" descr="A person driving a car&#10;&#10;Description automatically generated">
            <a:extLst>
              <a:ext uri="{FF2B5EF4-FFF2-40B4-BE49-F238E27FC236}">
                <a16:creationId xmlns:a16="http://schemas.microsoft.com/office/drawing/2014/main" id="{7DAC2150-A7CB-45B0-9EC6-BC9FBDF8F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0" y="4396113"/>
            <a:ext cx="3236186" cy="19529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505002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10D00C-228F-45DC-B4A6-26B0E5113E85}"/>
              </a:ext>
            </a:extLst>
          </p:cNvPr>
          <p:cNvSpPr>
            <a:spLocks noGrp="1"/>
          </p:cNvSpPr>
          <p:nvPr>
            <p:ph type="title"/>
          </p:nvPr>
        </p:nvSpPr>
        <p:spPr>
          <a:xfrm>
            <a:off x="962562" y="378648"/>
            <a:ext cx="8333222" cy="1147969"/>
          </a:xfrm>
        </p:spPr>
        <p:txBody>
          <a:bodyPr/>
          <a:lstStyle/>
          <a:p>
            <a:r>
              <a:rPr lang="en-US" dirty="0"/>
              <a:t>Background </a:t>
            </a:r>
          </a:p>
        </p:txBody>
      </p:sp>
      <p:sp>
        <p:nvSpPr>
          <p:cNvPr id="15" name="Rectangle 14">
            <a:extLst>
              <a:ext uri="{FF2B5EF4-FFF2-40B4-BE49-F238E27FC236}">
                <a16:creationId xmlns:a16="http://schemas.microsoft.com/office/drawing/2014/main" id="{5CC76129-10DB-488E-97EE-1FA1A47934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
        <p:nvSpPr>
          <p:cNvPr id="17" name="Subtitle 3">
            <a:extLst>
              <a:ext uri="{FF2B5EF4-FFF2-40B4-BE49-F238E27FC236}">
                <a16:creationId xmlns:a16="http://schemas.microsoft.com/office/drawing/2014/main" id="{5FAC4863-3ACE-4C86-B407-0C2C17C49FDA}"/>
              </a:ext>
            </a:extLst>
          </p:cNvPr>
          <p:cNvSpPr txBox="1">
            <a:spLocks/>
          </p:cNvSpPr>
          <p:nvPr/>
        </p:nvSpPr>
        <p:spPr>
          <a:xfrm>
            <a:off x="1331495" y="1983498"/>
            <a:ext cx="9847044" cy="41485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v"/>
            </a:pPr>
            <a:r>
              <a:rPr lang="en-US" dirty="0">
                <a:solidFill>
                  <a:schemeClr val="accent1"/>
                </a:solidFill>
              </a:rPr>
              <a:t>The ever-increasing number of violations of traffic rules has become a critical challenge in Sri Lanka.</a:t>
            </a:r>
          </a:p>
          <a:p>
            <a:pPr marL="342900" indent="-342900">
              <a:buFont typeface="Wingdings" panose="020B0604020202020204" pitchFamily="34" charset="0"/>
              <a:buChar char="v"/>
            </a:pPr>
            <a:r>
              <a:rPr lang="en-US" dirty="0">
                <a:solidFill>
                  <a:schemeClr val="accent1"/>
                </a:solidFill>
              </a:rPr>
              <a:t>The solution is to install violation detection systems on the expressway.</a:t>
            </a:r>
          </a:p>
          <a:p>
            <a:pPr marL="342900" indent="-342900">
              <a:buFont typeface="Wingdings" panose="020B0604020202020204" pitchFamily="34" charset="0"/>
              <a:buChar char="v"/>
            </a:pPr>
            <a:r>
              <a:rPr lang="en-US" dirty="0">
                <a:solidFill>
                  <a:schemeClr val="accent1"/>
                </a:solidFill>
              </a:rPr>
              <a:t>The system can automatically detect violations of vehicle signal light while overtaking and driving on the wrong direction.</a:t>
            </a:r>
          </a:p>
          <a:p>
            <a:pPr marL="342900" indent="-342900">
              <a:buFont typeface="Wingdings" panose="020B0604020202020204" pitchFamily="34" charset="0"/>
              <a:buChar char="v"/>
            </a:pPr>
            <a:r>
              <a:rPr lang="en-US" dirty="0">
                <a:solidFill>
                  <a:schemeClr val="accent1"/>
                </a:solidFill>
              </a:rPr>
              <a:t>The aim of this research work is to build up an automated system and, also   recognize moving vehicle license plate number</a:t>
            </a:r>
          </a:p>
          <a:p>
            <a:endParaRPr lang="en-US" dirty="0"/>
          </a:p>
        </p:txBody>
      </p:sp>
      <p:pic>
        <p:nvPicPr>
          <p:cNvPr id="5" name="Picture 10" descr="Scaling UX Research for the Enterprise | by Jeanette Fuccella | LexisNexis  Design | Medium">
            <a:extLst>
              <a:ext uri="{FF2B5EF4-FFF2-40B4-BE49-F238E27FC236}">
                <a16:creationId xmlns:a16="http://schemas.microsoft.com/office/drawing/2014/main" id="{D8857551-D343-47A7-AF03-E48F57A2CC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2743" y="4428169"/>
            <a:ext cx="2142307" cy="212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307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58E446-F3B8-488C-B5F1-CE232E15A861}"/>
              </a:ext>
            </a:extLst>
          </p:cNvPr>
          <p:cNvSpPr>
            <a:spLocks noGrp="1"/>
          </p:cNvSpPr>
          <p:nvPr>
            <p:ph type="title"/>
          </p:nvPr>
        </p:nvSpPr>
        <p:spPr>
          <a:xfrm>
            <a:off x="518678" y="209028"/>
            <a:ext cx="8333222" cy="1147969"/>
          </a:xfrm>
        </p:spPr>
        <p:txBody>
          <a:bodyPr anchor="b">
            <a:normAutofit/>
          </a:bodyPr>
          <a:lstStyle/>
          <a:p>
            <a:r>
              <a:rPr lang="en-US" dirty="0"/>
              <a:t>Research Gap</a:t>
            </a:r>
          </a:p>
        </p:txBody>
      </p:sp>
      <p:sp>
        <p:nvSpPr>
          <p:cNvPr id="6" name="Text Placeholder 2">
            <a:extLst>
              <a:ext uri="{FF2B5EF4-FFF2-40B4-BE49-F238E27FC236}">
                <a16:creationId xmlns:a16="http://schemas.microsoft.com/office/drawing/2014/main" id="{5A329B86-064D-4921-B640-38CFDF62BA31}"/>
              </a:ext>
            </a:extLst>
          </p:cNvPr>
          <p:cNvSpPr txBox="1">
            <a:spLocks/>
          </p:cNvSpPr>
          <p:nvPr/>
        </p:nvSpPr>
        <p:spPr>
          <a:xfrm>
            <a:off x="520493" y="1376932"/>
            <a:ext cx="7368596" cy="608895"/>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Comparison of former research</a:t>
            </a:r>
          </a:p>
        </p:txBody>
      </p:sp>
      <p:graphicFrame>
        <p:nvGraphicFramePr>
          <p:cNvPr id="7" name="Table 6">
            <a:extLst>
              <a:ext uri="{FF2B5EF4-FFF2-40B4-BE49-F238E27FC236}">
                <a16:creationId xmlns:a16="http://schemas.microsoft.com/office/drawing/2014/main" id="{6DD06FA1-69FB-4385-993F-D8585C55DEC0}"/>
              </a:ext>
            </a:extLst>
          </p:cNvPr>
          <p:cNvGraphicFramePr>
            <a:graphicFrameLocks noGrp="1"/>
          </p:cNvGraphicFramePr>
          <p:nvPr>
            <p:extLst>
              <p:ext uri="{D42A27DB-BD31-4B8C-83A1-F6EECF244321}">
                <p14:modId xmlns:p14="http://schemas.microsoft.com/office/powerpoint/2010/main" val="313017610"/>
              </p:ext>
            </p:extLst>
          </p:nvPr>
        </p:nvGraphicFramePr>
        <p:xfrm>
          <a:off x="4982057" y="1356997"/>
          <a:ext cx="6816365" cy="4957999"/>
        </p:xfrm>
        <a:graphic>
          <a:graphicData uri="http://schemas.openxmlformats.org/drawingml/2006/table">
            <a:tbl>
              <a:tblPr firstRow="1" firstCol="1" bandRow="1">
                <a:tableStyleId>{5C22544A-7EE6-4342-B048-85BDC9FD1C3A}</a:tableStyleId>
              </a:tblPr>
              <a:tblGrid>
                <a:gridCol w="1379554">
                  <a:extLst>
                    <a:ext uri="{9D8B030D-6E8A-4147-A177-3AD203B41FA5}">
                      <a16:colId xmlns:a16="http://schemas.microsoft.com/office/drawing/2014/main" val="2185066839"/>
                    </a:ext>
                  </a:extLst>
                </a:gridCol>
                <a:gridCol w="1133816">
                  <a:extLst>
                    <a:ext uri="{9D8B030D-6E8A-4147-A177-3AD203B41FA5}">
                      <a16:colId xmlns:a16="http://schemas.microsoft.com/office/drawing/2014/main" val="3583887599"/>
                    </a:ext>
                  </a:extLst>
                </a:gridCol>
                <a:gridCol w="1108437">
                  <a:extLst>
                    <a:ext uri="{9D8B030D-6E8A-4147-A177-3AD203B41FA5}">
                      <a16:colId xmlns:a16="http://schemas.microsoft.com/office/drawing/2014/main" val="369664600"/>
                    </a:ext>
                  </a:extLst>
                </a:gridCol>
                <a:gridCol w="1249881">
                  <a:extLst>
                    <a:ext uri="{9D8B030D-6E8A-4147-A177-3AD203B41FA5}">
                      <a16:colId xmlns:a16="http://schemas.microsoft.com/office/drawing/2014/main" val="2571290276"/>
                    </a:ext>
                  </a:extLst>
                </a:gridCol>
                <a:gridCol w="1044146">
                  <a:extLst>
                    <a:ext uri="{9D8B030D-6E8A-4147-A177-3AD203B41FA5}">
                      <a16:colId xmlns:a16="http://schemas.microsoft.com/office/drawing/2014/main" val="2373344703"/>
                    </a:ext>
                  </a:extLst>
                </a:gridCol>
                <a:gridCol w="900531">
                  <a:extLst>
                    <a:ext uri="{9D8B030D-6E8A-4147-A177-3AD203B41FA5}">
                      <a16:colId xmlns:a16="http://schemas.microsoft.com/office/drawing/2014/main" val="1110606289"/>
                    </a:ext>
                  </a:extLst>
                </a:gridCol>
              </a:tblGrid>
              <a:tr h="1425194">
                <a:tc>
                  <a:txBody>
                    <a:bodyPr/>
                    <a:lstStyle/>
                    <a:p>
                      <a:pPr marL="0" marR="0" algn="ctr">
                        <a:lnSpc>
                          <a:spcPct val="150000"/>
                        </a:lnSpc>
                        <a:spcBef>
                          <a:spcPts val="0"/>
                        </a:spcBef>
                        <a:spcAft>
                          <a:spcPts val="0"/>
                        </a:spcAft>
                      </a:pPr>
                      <a:r>
                        <a:rPr lang="en-US" sz="16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Research</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Object identifier</a:t>
                      </a:r>
                      <a:endParaRPr lang="en-GB" sz="1800" dirty="0">
                        <a:solidFill>
                          <a:schemeClr val="tx1"/>
                        </a:solidFill>
                        <a:effectLst/>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Vehicle signal light violation detection</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GB" sz="1600" b="1" dirty="0">
                          <a:solidFill>
                            <a:schemeClr val="tx1"/>
                          </a:solidFill>
                          <a:effectLst/>
                          <a:latin typeface="+mn-lt"/>
                          <a:ea typeface="Calibri" panose="020F0502020204030204" pitchFamily="34" charset="0"/>
                          <a:cs typeface="Arial Unicode MS" panose="020B0604020202020204" pitchFamily="34" charset="-128"/>
                        </a:rPr>
                        <a:t>Reverse violation detection</a:t>
                      </a: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License plate detection</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tc>
                  <a:txBody>
                    <a:bodyPr/>
                    <a:lstStyle/>
                    <a:p>
                      <a:pPr marL="0" marR="0" algn="ctr">
                        <a:lnSpc>
                          <a:spcPct val="150000"/>
                        </a:lnSpc>
                        <a:spcBef>
                          <a:spcPts val="0"/>
                        </a:spcBef>
                        <a:spcAft>
                          <a:spcPts val="0"/>
                        </a:spcAft>
                      </a:pPr>
                      <a:r>
                        <a:rPr lang="en-US" sz="1600" dirty="0">
                          <a:solidFill>
                            <a:schemeClr val="tx1"/>
                          </a:solidFill>
                          <a:effectLst/>
                        </a:rPr>
                        <a:t>Notification receiver</a:t>
                      </a:r>
                      <a:endParaRPr lang="en-GB"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accent2"/>
                    </a:solidFill>
                  </a:tcPr>
                </a:tc>
                <a:extLst>
                  <a:ext uri="{0D108BD9-81ED-4DB2-BD59-A6C34878D82A}">
                    <a16:rowId xmlns:a16="http://schemas.microsoft.com/office/drawing/2014/main" val="2500374465"/>
                  </a:ext>
                </a:extLst>
              </a:tr>
              <a:tr h="550478">
                <a:tc>
                  <a:txBody>
                    <a:bodyPr/>
                    <a:lstStyle/>
                    <a:p>
                      <a:pPr marL="0" marR="0" algn="ctr">
                        <a:lnSpc>
                          <a:spcPct val="150000"/>
                        </a:lnSpc>
                        <a:spcBef>
                          <a:spcPts val="0"/>
                        </a:spcBef>
                        <a:spcAft>
                          <a:spcPts val="0"/>
                        </a:spcAft>
                      </a:pPr>
                      <a:r>
                        <a:rPr lang="en-US"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A</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3069907101"/>
                  </a:ext>
                </a:extLst>
              </a:tr>
              <a:tr h="550478">
                <a:tc>
                  <a:txBody>
                    <a:bodyPr/>
                    <a:lstStyle/>
                    <a:p>
                      <a:pPr marL="0" marR="0" algn="ctr">
                        <a:lnSpc>
                          <a:spcPct val="150000"/>
                        </a:lnSpc>
                        <a:spcBef>
                          <a:spcPts val="0"/>
                        </a:spcBef>
                        <a:spcAft>
                          <a:spcPts val="0"/>
                        </a:spcAft>
                      </a:pPr>
                      <a:r>
                        <a:rPr lang="en-US"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B</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rgbClr val="C00000"/>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436677090"/>
                  </a:ext>
                </a:extLst>
              </a:tr>
              <a:tr h="550478">
                <a:tc>
                  <a:txBody>
                    <a:bodyPr/>
                    <a:lstStyle/>
                    <a:p>
                      <a:pPr marL="0" marR="0" algn="ctr">
                        <a:lnSpc>
                          <a:spcPct val="150000"/>
                        </a:lnSpc>
                        <a:spcBef>
                          <a:spcPts val="0"/>
                        </a:spcBef>
                        <a:spcAft>
                          <a:spcPts val="0"/>
                        </a:spcAft>
                      </a:pPr>
                      <a:r>
                        <a:rPr lang="en-GB" sz="1800" b="1" i="0" kern="1200" dirty="0">
                          <a:solidFill>
                            <a:schemeClr val="tx1"/>
                          </a:solidFill>
                          <a:effectLst/>
                          <a:latin typeface="+mn-lt"/>
                          <a:ea typeface="+mn-ea"/>
                          <a:cs typeface="+mn-cs"/>
                        </a:rPr>
                        <a:t>C</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3204415647"/>
                  </a:ext>
                </a:extLst>
              </a:tr>
              <a:tr h="550478">
                <a:tc>
                  <a:txBody>
                    <a:bodyPr/>
                    <a:lstStyle/>
                    <a:p>
                      <a:pPr marL="0" marR="0" algn="ctr">
                        <a:lnSpc>
                          <a:spcPct val="150000"/>
                        </a:lnSpc>
                        <a:spcBef>
                          <a:spcPts val="0"/>
                        </a:spcBef>
                        <a:spcAft>
                          <a:spcPts val="0"/>
                        </a:spcAft>
                      </a:pPr>
                      <a:r>
                        <a:rPr lang="en-US"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D</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1747291713"/>
                  </a:ext>
                </a:extLst>
              </a:tr>
              <a:tr h="550478">
                <a:tc>
                  <a:txBody>
                    <a:bodyPr/>
                    <a:lstStyle/>
                    <a:p>
                      <a:pPr marL="0" marR="0" algn="ctr">
                        <a:lnSpc>
                          <a:spcPct val="150000"/>
                        </a:lnSpc>
                        <a:spcBef>
                          <a:spcPts val="0"/>
                        </a:spcBef>
                        <a:spcAft>
                          <a:spcPts val="0"/>
                        </a:spcAft>
                      </a:pPr>
                      <a:r>
                        <a:rPr lang="en-US" sz="18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rPr>
                        <a:t>E</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rgbClr val="C00000"/>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2773568581"/>
                  </a:ext>
                </a:extLst>
              </a:tr>
              <a:tr h="780415">
                <a:tc>
                  <a:txBody>
                    <a:bodyPr/>
                    <a:lstStyle/>
                    <a:p>
                      <a:pPr marL="0" marR="0" algn="ctr">
                        <a:lnSpc>
                          <a:spcPct val="150000"/>
                        </a:lnSpc>
                        <a:spcBef>
                          <a:spcPts val="0"/>
                        </a:spcBef>
                        <a:spcAft>
                          <a:spcPts val="0"/>
                        </a:spcAft>
                      </a:pPr>
                      <a:r>
                        <a:rPr lang="en-US" sz="1800" dirty="0">
                          <a:solidFill>
                            <a:schemeClr val="tx1"/>
                          </a:solidFill>
                          <a:effectLst/>
                        </a:rPr>
                        <a:t>Proposed System</a:t>
                      </a:r>
                      <a:endParaRPr lang="en-GB" sz="2000" dirty="0">
                        <a:solidFill>
                          <a:schemeClr val="tx1"/>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1">
                        <a:lumMod val="85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nSpc>
                          <a:spcPct val="150000"/>
                        </a:lnSpc>
                        <a:spcBef>
                          <a:spcPts val="0"/>
                        </a:spcBef>
                        <a:spcAft>
                          <a:spcPts val="0"/>
                        </a:spcAft>
                      </a:pPr>
                      <a:endParaRPr lang="en-GB" sz="2000" dirty="0">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tc>
                  <a:txBody>
                    <a:bodyPr/>
                    <a:lstStyle/>
                    <a:p>
                      <a:pPr marL="0" marR="0" algn="ctr">
                        <a:lnSpc>
                          <a:spcPct val="150000"/>
                        </a:lnSpc>
                        <a:spcBef>
                          <a:spcPts val="0"/>
                        </a:spcBef>
                        <a:spcAft>
                          <a:spcPts val="0"/>
                        </a:spcAft>
                      </a:pPr>
                      <a:endParaRPr lang="en-GB" sz="2000" dirty="0">
                        <a:solidFill>
                          <a:schemeClr val="accent5"/>
                        </a:solidFill>
                        <a:effectLst/>
                        <a:latin typeface="Calibri" panose="020F0502020204030204" pitchFamily="34" charset="0"/>
                        <a:ea typeface="Calibri" panose="020F0502020204030204" pitchFamily="34" charset="0"/>
                        <a:cs typeface="Arial Unicode MS" panose="020B0604020202020204" pitchFamily="34" charset="-128"/>
                      </a:endParaRPr>
                    </a:p>
                  </a:txBody>
                  <a:tcPr marL="89959" marR="89959" marT="0" marB="0" anchor="ctr">
                    <a:solidFill>
                      <a:schemeClr val="bg2">
                        <a:lumMod val="20000"/>
                        <a:lumOff val="80000"/>
                      </a:schemeClr>
                    </a:solidFill>
                  </a:tcPr>
                </a:tc>
                <a:extLst>
                  <a:ext uri="{0D108BD9-81ED-4DB2-BD59-A6C34878D82A}">
                    <a16:rowId xmlns:a16="http://schemas.microsoft.com/office/drawing/2014/main" val="1185381368"/>
                  </a:ext>
                </a:extLst>
              </a:tr>
            </a:tbl>
          </a:graphicData>
        </a:graphic>
      </p:graphicFrame>
      <p:pic>
        <p:nvPicPr>
          <p:cNvPr id="8" name="Graphic 7" descr="Checkmark">
            <a:extLst>
              <a:ext uri="{FF2B5EF4-FFF2-40B4-BE49-F238E27FC236}">
                <a16:creationId xmlns:a16="http://schemas.microsoft.com/office/drawing/2014/main" id="{6AAD20AF-D813-4E1D-BE46-9A3B1AB625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2873" y="4515801"/>
            <a:ext cx="457200" cy="457200"/>
          </a:xfrm>
          <a:prstGeom prst="rect">
            <a:avLst/>
          </a:prstGeom>
        </p:spPr>
      </p:pic>
      <p:pic>
        <p:nvPicPr>
          <p:cNvPr id="9" name="Graphic 8" descr="Checkmark">
            <a:extLst>
              <a:ext uri="{FF2B5EF4-FFF2-40B4-BE49-F238E27FC236}">
                <a16:creationId xmlns:a16="http://schemas.microsoft.com/office/drawing/2014/main" id="{4154B553-C890-4493-A1CD-D2EF69A12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2873" y="5023868"/>
            <a:ext cx="457200" cy="457200"/>
          </a:xfrm>
          <a:prstGeom prst="rect">
            <a:avLst/>
          </a:prstGeom>
        </p:spPr>
      </p:pic>
      <p:pic>
        <p:nvPicPr>
          <p:cNvPr id="10" name="Graphic 9" descr="Checkmark">
            <a:extLst>
              <a:ext uri="{FF2B5EF4-FFF2-40B4-BE49-F238E27FC236}">
                <a16:creationId xmlns:a16="http://schemas.microsoft.com/office/drawing/2014/main" id="{AFB558F2-BAB9-4800-B201-7A94907520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9319" y="5675654"/>
            <a:ext cx="457200" cy="457200"/>
          </a:xfrm>
          <a:prstGeom prst="rect">
            <a:avLst/>
          </a:prstGeom>
        </p:spPr>
      </p:pic>
      <p:pic>
        <p:nvPicPr>
          <p:cNvPr id="12" name="Graphic 11" descr="Checkmark">
            <a:extLst>
              <a:ext uri="{FF2B5EF4-FFF2-40B4-BE49-F238E27FC236}">
                <a16:creationId xmlns:a16="http://schemas.microsoft.com/office/drawing/2014/main" id="{9889DE59-E64B-4115-8799-4F691F1D46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7254" y="5701638"/>
            <a:ext cx="457200" cy="457200"/>
          </a:xfrm>
          <a:prstGeom prst="rect">
            <a:avLst/>
          </a:prstGeom>
        </p:spPr>
      </p:pic>
      <p:pic>
        <p:nvPicPr>
          <p:cNvPr id="15" name="Graphic 14" descr="Checkmark">
            <a:extLst>
              <a:ext uri="{FF2B5EF4-FFF2-40B4-BE49-F238E27FC236}">
                <a16:creationId xmlns:a16="http://schemas.microsoft.com/office/drawing/2014/main" id="{B6671B40-CDD3-4E59-8153-87B1F010A0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4555" y="5713700"/>
            <a:ext cx="457200" cy="457200"/>
          </a:xfrm>
          <a:prstGeom prst="rect">
            <a:avLst/>
          </a:prstGeom>
        </p:spPr>
      </p:pic>
      <p:pic>
        <p:nvPicPr>
          <p:cNvPr id="21" name="Graphic 20" descr="Checkmark">
            <a:extLst>
              <a:ext uri="{FF2B5EF4-FFF2-40B4-BE49-F238E27FC236}">
                <a16:creationId xmlns:a16="http://schemas.microsoft.com/office/drawing/2014/main" id="{850B0823-8C95-4C63-8644-E191C5695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948" y="5713169"/>
            <a:ext cx="457200" cy="457200"/>
          </a:xfrm>
          <a:prstGeom prst="rect">
            <a:avLst/>
          </a:prstGeom>
        </p:spPr>
      </p:pic>
      <p:pic>
        <p:nvPicPr>
          <p:cNvPr id="29" name="Graphic 28" descr="Close">
            <a:extLst>
              <a:ext uri="{FF2B5EF4-FFF2-40B4-BE49-F238E27FC236}">
                <a16:creationId xmlns:a16="http://schemas.microsoft.com/office/drawing/2014/main" id="{EBC6731E-F950-4E32-8D2D-0980F1631E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24555" y="4529136"/>
            <a:ext cx="457200" cy="457200"/>
          </a:xfrm>
          <a:prstGeom prst="rect">
            <a:avLst/>
          </a:prstGeom>
        </p:spPr>
      </p:pic>
      <p:pic>
        <p:nvPicPr>
          <p:cNvPr id="30" name="Graphic 29" descr="Close">
            <a:extLst>
              <a:ext uri="{FF2B5EF4-FFF2-40B4-BE49-F238E27FC236}">
                <a16:creationId xmlns:a16="http://schemas.microsoft.com/office/drawing/2014/main" id="{DDF7EAD8-F64D-4843-B53D-31C9603FE6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13224" y="5035475"/>
            <a:ext cx="457200" cy="457200"/>
          </a:xfrm>
          <a:prstGeom prst="rect">
            <a:avLst/>
          </a:prstGeom>
        </p:spPr>
      </p:pic>
      <p:sp>
        <p:nvSpPr>
          <p:cNvPr id="34" name="Rectangle 33">
            <a:extLst>
              <a:ext uri="{FF2B5EF4-FFF2-40B4-BE49-F238E27FC236}">
                <a16:creationId xmlns:a16="http://schemas.microsoft.com/office/drawing/2014/main" id="{EA03F386-AF68-452A-899D-4169BD0724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36" name="Graphic 35" descr="Checkmark">
            <a:extLst>
              <a:ext uri="{FF2B5EF4-FFF2-40B4-BE49-F238E27FC236}">
                <a16:creationId xmlns:a16="http://schemas.microsoft.com/office/drawing/2014/main" id="{01293D0B-29AA-4C68-BC6F-49B449DA42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5966" y="3413949"/>
            <a:ext cx="457200" cy="457200"/>
          </a:xfrm>
          <a:prstGeom prst="rect">
            <a:avLst/>
          </a:prstGeom>
        </p:spPr>
      </p:pic>
      <p:pic>
        <p:nvPicPr>
          <p:cNvPr id="39" name="Graphic 38" descr="Close">
            <a:extLst>
              <a:ext uri="{FF2B5EF4-FFF2-40B4-BE49-F238E27FC236}">
                <a16:creationId xmlns:a16="http://schemas.microsoft.com/office/drawing/2014/main" id="{2ECFA3CB-B167-4946-9F5A-CFE6E54363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097045" y="3452542"/>
            <a:ext cx="457200" cy="457200"/>
          </a:xfrm>
          <a:prstGeom prst="rect">
            <a:avLst/>
          </a:prstGeom>
        </p:spPr>
      </p:pic>
      <p:pic>
        <p:nvPicPr>
          <p:cNvPr id="40" name="Graphic 39" descr="Close">
            <a:extLst>
              <a:ext uri="{FF2B5EF4-FFF2-40B4-BE49-F238E27FC236}">
                <a16:creationId xmlns:a16="http://schemas.microsoft.com/office/drawing/2014/main" id="{153BBAF5-6F7E-4A3A-B068-05C34F14E4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097045" y="3973394"/>
            <a:ext cx="457200" cy="457200"/>
          </a:xfrm>
          <a:prstGeom prst="rect">
            <a:avLst/>
          </a:prstGeom>
        </p:spPr>
      </p:pic>
      <p:pic>
        <p:nvPicPr>
          <p:cNvPr id="42" name="Graphic 41" descr="Close">
            <a:extLst>
              <a:ext uri="{FF2B5EF4-FFF2-40B4-BE49-F238E27FC236}">
                <a16:creationId xmlns:a16="http://schemas.microsoft.com/office/drawing/2014/main" id="{B40164AB-5D42-4695-8AEB-A035F37BD3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072890" y="5009741"/>
            <a:ext cx="457200" cy="457200"/>
          </a:xfrm>
          <a:prstGeom prst="rect">
            <a:avLst/>
          </a:prstGeom>
        </p:spPr>
      </p:pic>
      <p:pic>
        <p:nvPicPr>
          <p:cNvPr id="43" name="Graphic 42" descr="Checkmark">
            <a:extLst>
              <a:ext uri="{FF2B5EF4-FFF2-40B4-BE49-F238E27FC236}">
                <a16:creationId xmlns:a16="http://schemas.microsoft.com/office/drawing/2014/main" id="{B38446B0-867C-4102-BE24-B1C9B9C70C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2890" y="5698673"/>
            <a:ext cx="457200" cy="457200"/>
          </a:xfrm>
          <a:prstGeom prst="rect">
            <a:avLst/>
          </a:prstGeom>
        </p:spPr>
      </p:pic>
      <p:pic>
        <p:nvPicPr>
          <p:cNvPr id="44" name="Graphic 43" descr="Close">
            <a:extLst>
              <a:ext uri="{FF2B5EF4-FFF2-40B4-BE49-F238E27FC236}">
                <a16:creationId xmlns:a16="http://schemas.microsoft.com/office/drawing/2014/main" id="{E5665DB9-4EDA-4345-B60B-9584293C5C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99319" y="2854965"/>
            <a:ext cx="457200" cy="457200"/>
          </a:xfrm>
          <a:prstGeom prst="rect">
            <a:avLst/>
          </a:prstGeom>
        </p:spPr>
      </p:pic>
      <p:pic>
        <p:nvPicPr>
          <p:cNvPr id="45" name="Graphic 44" descr="Close">
            <a:extLst>
              <a:ext uri="{FF2B5EF4-FFF2-40B4-BE49-F238E27FC236}">
                <a16:creationId xmlns:a16="http://schemas.microsoft.com/office/drawing/2014/main" id="{6617B513-A41A-49D4-80E6-85EDD435B8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13224" y="2880791"/>
            <a:ext cx="457200" cy="457200"/>
          </a:xfrm>
          <a:prstGeom prst="rect">
            <a:avLst/>
          </a:prstGeom>
        </p:spPr>
      </p:pic>
      <p:pic>
        <p:nvPicPr>
          <p:cNvPr id="48" name="Graphic 47" descr="Close">
            <a:extLst>
              <a:ext uri="{FF2B5EF4-FFF2-40B4-BE49-F238E27FC236}">
                <a16:creationId xmlns:a16="http://schemas.microsoft.com/office/drawing/2014/main" id="{C5F54CF3-ED88-4E8A-B6A7-FDD4C41267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13224" y="3417652"/>
            <a:ext cx="457200" cy="457200"/>
          </a:xfrm>
          <a:prstGeom prst="rect">
            <a:avLst/>
          </a:prstGeom>
        </p:spPr>
      </p:pic>
      <p:pic>
        <p:nvPicPr>
          <p:cNvPr id="49" name="Graphic 48" descr="Close">
            <a:extLst>
              <a:ext uri="{FF2B5EF4-FFF2-40B4-BE49-F238E27FC236}">
                <a16:creationId xmlns:a16="http://schemas.microsoft.com/office/drawing/2014/main" id="{69392D91-D124-44B0-BCB6-D96AB80A45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15994" y="3973394"/>
            <a:ext cx="457200" cy="457200"/>
          </a:xfrm>
          <a:prstGeom prst="rect">
            <a:avLst/>
          </a:prstGeom>
        </p:spPr>
      </p:pic>
      <p:pic>
        <p:nvPicPr>
          <p:cNvPr id="50" name="Graphic 49" descr="Close">
            <a:extLst>
              <a:ext uri="{FF2B5EF4-FFF2-40B4-BE49-F238E27FC236}">
                <a16:creationId xmlns:a16="http://schemas.microsoft.com/office/drawing/2014/main" id="{AC8D85AE-6EE7-40A9-A1F5-3E25F6AC08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13196" y="3972933"/>
            <a:ext cx="457200" cy="457200"/>
          </a:xfrm>
          <a:prstGeom prst="rect">
            <a:avLst/>
          </a:prstGeom>
        </p:spPr>
      </p:pic>
      <p:pic>
        <p:nvPicPr>
          <p:cNvPr id="51" name="Graphic 50" descr="Checkmark">
            <a:extLst>
              <a:ext uri="{FF2B5EF4-FFF2-40B4-BE49-F238E27FC236}">
                <a16:creationId xmlns:a16="http://schemas.microsoft.com/office/drawing/2014/main" id="{216BBC0D-7BDF-480E-8AF3-1AB7875AAF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1265" y="4027869"/>
            <a:ext cx="457200" cy="457200"/>
          </a:xfrm>
          <a:prstGeom prst="rect">
            <a:avLst/>
          </a:prstGeom>
        </p:spPr>
      </p:pic>
      <p:pic>
        <p:nvPicPr>
          <p:cNvPr id="52" name="Graphic 51" descr="Checkmark">
            <a:extLst>
              <a:ext uri="{FF2B5EF4-FFF2-40B4-BE49-F238E27FC236}">
                <a16:creationId xmlns:a16="http://schemas.microsoft.com/office/drawing/2014/main" id="{C74B3E37-8F76-4E41-A621-FBE3BCBC05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1265" y="4509547"/>
            <a:ext cx="457200" cy="457200"/>
          </a:xfrm>
          <a:prstGeom prst="rect">
            <a:avLst/>
          </a:prstGeom>
        </p:spPr>
      </p:pic>
      <p:pic>
        <p:nvPicPr>
          <p:cNvPr id="53" name="Graphic 52" descr="Checkmark">
            <a:extLst>
              <a:ext uri="{FF2B5EF4-FFF2-40B4-BE49-F238E27FC236}">
                <a16:creationId xmlns:a16="http://schemas.microsoft.com/office/drawing/2014/main" id="{0CB2CBE4-C2BD-4AEE-8FE8-291D3A3EB1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7045" y="4482735"/>
            <a:ext cx="457200" cy="457200"/>
          </a:xfrm>
          <a:prstGeom prst="rect">
            <a:avLst/>
          </a:prstGeom>
        </p:spPr>
      </p:pic>
      <p:pic>
        <p:nvPicPr>
          <p:cNvPr id="54" name="Graphic 53" descr="Checkmark">
            <a:extLst>
              <a:ext uri="{FF2B5EF4-FFF2-40B4-BE49-F238E27FC236}">
                <a16:creationId xmlns:a16="http://schemas.microsoft.com/office/drawing/2014/main" id="{47384374-D729-4624-828D-53471EDC2B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7045" y="2879933"/>
            <a:ext cx="457200" cy="457200"/>
          </a:xfrm>
          <a:prstGeom prst="rect">
            <a:avLst/>
          </a:prstGeom>
        </p:spPr>
      </p:pic>
      <p:pic>
        <p:nvPicPr>
          <p:cNvPr id="56" name="Graphic 55" descr="Close">
            <a:extLst>
              <a:ext uri="{FF2B5EF4-FFF2-40B4-BE49-F238E27FC236}">
                <a16:creationId xmlns:a16="http://schemas.microsoft.com/office/drawing/2014/main" id="{0249C102-E364-4FC2-AF85-783191FB63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4595" y="3399420"/>
            <a:ext cx="457200" cy="457200"/>
          </a:xfrm>
          <a:prstGeom prst="rect">
            <a:avLst/>
          </a:prstGeom>
        </p:spPr>
      </p:pic>
      <p:pic>
        <p:nvPicPr>
          <p:cNvPr id="57" name="Graphic 56" descr="Close">
            <a:extLst>
              <a:ext uri="{FF2B5EF4-FFF2-40B4-BE49-F238E27FC236}">
                <a16:creationId xmlns:a16="http://schemas.microsoft.com/office/drawing/2014/main" id="{F48F2C23-4EE6-4AC1-B1F1-BEEF12F052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4595" y="3973394"/>
            <a:ext cx="457200" cy="457200"/>
          </a:xfrm>
          <a:prstGeom prst="rect">
            <a:avLst/>
          </a:prstGeom>
        </p:spPr>
      </p:pic>
      <p:pic>
        <p:nvPicPr>
          <p:cNvPr id="58" name="Graphic 57" descr="Close">
            <a:extLst>
              <a:ext uri="{FF2B5EF4-FFF2-40B4-BE49-F238E27FC236}">
                <a16:creationId xmlns:a16="http://schemas.microsoft.com/office/drawing/2014/main" id="{19016683-D903-454B-8A15-75243289AD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84013" y="4509547"/>
            <a:ext cx="457200" cy="457200"/>
          </a:xfrm>
          <a:prstGeom prst="rect">
            <a:avLst/>
          </a:prstGeom>
        </p:spPr>
      </p:pic>
      <p:pic>
        <p:nvPicPr>
          <p:cNvPr id="59" name="Graphic 58" descr="Close">
            <a:extLst>
              <a:ext uri="{FF2B5EF4-FFF2-40B4-BE49-F238E27FC236}">
                <a16:creationId xmlns:a16="http://schemas.microsoft.com/office/drawing/2014/main" id="{C22600C9-BC2D-4292-8C2A-A64643120C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94353" y="5028962"/>
            <a:ext cx="457200" cy="457200"/>
          </a:xfrm>
          <a:prstGeom prst="rect">
            <a:avLst/>
          </a:prstGeom>
        </p:spPr>
      </p:pic>
      <p:pic>
        <p:nvPicPr>
          <p:cNvPr id="60" name="Graphic 59" descr="Checkmark">
            <a:extLst>
              <a:ext uri="{FF2B5EF4-FFF2-40B4-BE49-F238E27FC236}">
                <a16:creationId xmlns:a16="http://schemas.microsoft.com/office/drawing/2014/main" id="{9ABFCD62-EA17-4673-9564-70629EE92E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1853" y="3429000"/>
            <a:ext cx="457200" cy="457200"/>
          </a:xfrm>
          <a:prstGeom prst="rect">
            <a:avLst/>
          </a:prstGeom>
        </p:spPr>
      </p:pic>
      <p:pic>
        <p:nvPicPr>
          <p:cNvPr id="61" name="Graphic 60" descr="Checkmark">
            <a:extLst>
              <a:ext uri="{FF2B5EF4-FFF2-40B4-BE49-F238E27FC236}">
                <a16:creationId xmlns:a16="http://schemas.microsoft.com/office/drawing/2014/main" id="{BF06E868-073A-406F-ACB7-EA961CABF9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1853" y="2879933"/>
            <a:ext cx="457200" cy="457200"/>
          </a:xfrm>
          <a:prstGeom prst="rect">
            <a:avLst/>
          </a:prstGeom>
        </p:spPr>
      </p:pic>
      <p:pic>
        <p:nvPicPr>
          <p:cNvPr id="62" name="Graphic 61" descr="Checkmark">
            <a:extLst>
              <a:ext uri="{FF2B5EF4-FFF2-40B4-BE49-F238E27FC236}">
                <a16:creationId xmlns:a16="http://schemas.microsoft.com/office/drawing/2014/main" id="{D1378AD7-8C25-4595-B264-94E5BFE2F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948" y="5008149"/>
            <a:ext cx="457200" cy="457200"/>
          </a:xfrm>
          <a:prstGeom prst="rect">
            <a:avLst/>
          </a:prstGeom>
        </p:spPr>
      </p:pic>
      <p:pic>
        <p:nvPicPr>
          <p:cNvPr id="63" name="Graphic 62" descr="Close">
            <a:extLst>
              <a:ext uri="{FF2B5EF4-FFF2-40B4-BE49-F238E27FC236}">
                <a16:creationId xmlns:a16="http://schemas.microsoft.com/office/drawing/2014/main" id="{44839E27-694C-483A-B921-904889229A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49432" y="2874847"/>
            <a:ext cx="457200" cy="457200"/>
          </a:xfrm>
          <a:prstGeom prst="rect">
            <a:avLst/>
          </a:prstGeom>
        </p:spPr>
      </p:pic>
      <p:sp>
        <p:nvSpPr>
          <p:cNvPr id="64" name="Text Placeholder 2">
            <a:extLst>
              <a:ext uri="{FF2B5EF4-FFF2-40B4-BE49-F238E27FC236}">
                <a16:creationId xmlns:a16="http://schemas.microsoft.com/office/drawing/2014/main" id="{91CDE2CD-7CD8-423C-914D-7F2EA4EE4229}"/>
              </a:ext>
            </a:extLst>
          </p:cNvPr>
          <p:cNvSpPr txBox="1">
            <a:spLocks/>
          </p:cNvSpPr>
          <p:nvPr/>
        </p:nvSpPr>
        <p:spPr>
          <a:xfrm>
            <a:off x="359384" y="2156350"/>
            <a:ext cx="4173427" cy="4498283"/>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200" b="1" dirty="0"/>
              <a:t>A</a:t>
            </a:r>
            <a:r>
              <a:rPr lang="en-US" sz="2200" dirty="0"/>
              <a:t> – Automatic detection of car turn signals [2]</a:t>
            </a:r>
          </a:p>
          <a:p>
            <a:pPr>
              <a:lnSpc>
                <a:spcPct val="100000"/>
              </a:lnSpc>
            </a:pPr>
            <a:r>
              <a:rPr lang="en-US" sz="2200" b="1" dirty="0"/>
              <a:t>B</a:t>
            </a:r>
            <a:r>
              <a:rPr lang="en-US" sz="2200" dirty="0"/>
              <a:t> – Real-time vehicular traffic violation detection [3]</a:t>
            </a:r>
          </a:p>
          <a:p>
            <a:pPr>
              <a:lnSpc>
                <a:spcPct val="100000"/>
              </a:lnSpc>
            </a:pPr>
            <a:r>
              <a:rPr lang="en-US" sz="2200" b="1" dirty="0"/>
              <a:t>C</a:t>
            </a:r>
            <a:r>
              <a:rPr lang="en-US" sz="2200" dirty="0"/>
              <a:t> – Driver direction control model [4]</a:t>
            </a:r>
          </a:p>
          <a:p>
            <a:pPr>
              <a:lnSpc>
                <a:spcPct val="100000"/>
              </a:lnSpc>
            </a:pPr>
            <a:r>
              <a:rPr lang="en-US" sz="2200" b="1" dirty="0"/>
              <a:t>D</a:t>
            </a:r>
            <a:r>
              <a:rPr lang="en-US" sz="2200" dirty="0"/>
              <a:t> – Deep learning-based detection of one-way traffic rule violation [1]</a:t>
            </a:r>
          </a:p>
          <a:p>
            <a:pPr>
              <a:lnSpc>
                <a:spcPct val="100000"/>
              </a:lnSpc>
            </a:pPr>
            <a:r>
              <a:rPr lang="en-US" sz="2200" b="1" dirty="0"/>
              <a:t>E</a:t>
            </a:r>
            <a:r>
              <a:rPr lang="en-US" sz="2200" dirty="0"/>
              <a:t> – Turn signal recognition in the frequency domain [6]</a:t>
            </a:r>
          </a:p>
        </p:txBody>
      </p:sp>
    </p:spTree>
    <p:extLst>
      <p:ext uri="{BB962C8B-B14F-4D97-AF65-F5344CB8AC3E}">
        <p14:creationId xmlns:p14="http://schemas.microsoft.com/office/powerpoint/2010/main" val="347446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5" name="Content Placeholder 24">
            <a:extLst>
              <a:ext uri="{FF2B5EF4-FFF2-40B4-BE49-F238E27FC236}">
                <a16:creationId xmlns:a16="http://schemas.microsoft.com/office/drawing/2014/main" id="{C96C0664-D1B1-40BF-906A-63E397553A99}"/>
              </a:ext>
            </a:extLst>
          </p:cNvPr>
          <p:cNvPicPr>
            <a:picLocks noChangeAspect="1"/>
          </p:cNvPicPr>
          <p:nvPr/>
        </p:nvPicPr>
        <p:blipFill rotWithShape="1">
          <a:blip r:embed="rId2"/>
          <a:srcRect t="6814" r="2" b="2"/>
          <a:stretch/>
        </p:blipFill>
        <p:spPr>
          <a:xfrm>
            <a:off x="5182104" y="10"/>
            <a:ext cx="7009896" cy="6857990"/>
          </a:xfrm>
          <a:custGeom>
            <a:avLst/>
            <a:gdLst>
              <a:gd name="connsiteX0" fmla="*/ 0 w 7009896"/>
              <a:gd name="connsiteY0" fmla="*/ 0 h 6858000"/>
              <a:gd name="connsiteX1" fmla="*/ 7009896 w 7009896"/>
              <a:gd name="connsiteY1" fmla="*/ 0 h 6858000"/>
              <a:gd name="connsiteX2" fmla="*/ 7009896 w 7009896"/>
              <a:gd name="connsiteY2" fmla="*/ 6858000 h 6858000"/>
              <a:gd name="connsiteX3" fmla="*/ 21616 w 7009896"/>
              <a:gd name="connsiteY3" fmla="*/ 6858000 h 6858000"/>
              <a:gd name="connsiteX4" fmla="*/ 129867 w 7009896"/>
              <a:gd name="connsiteY4" fmla="*/ 6647018 h 6858000"/>
              <a:gd name="connsiteX5" fmla="*/ 814641 w 7009896"/>
              <a:gd name="connsiteY5" fmla="*/ 380651 h 6858000"/>
              <a:gd name="connsiteX6" fmla="*/ 714685 w 7009896"/>
              <a:gd name="connsiteY6" fmla="*/ 1 h 6858000"/>
              <a:gd name="connsiteX7" fmla="*/ 0 w 7009896"/>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55" name="Freeform: Shape 54">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useBgFill="1">
        <p:nvSpPr>
          <p:cNvPr id="57" name="Freeform: Shape 56">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a:xfrm>
            <a:off x="199823" y="324178"/>
            <a:ext cx="5849570" cy="866926"/>
          </a:xfrm>
        </p:spPr>
        <p:txBody>
          <a:bodyPr vert="horz" lIns="91440" tIns="45720" rIns="91440" bIns="45720" rtlCol="0" anchor="b">
            <a:normAutofit/>
          </a:bodyPr>
          <a:lstStyle/>
          <a:p>
            <a:r>
              <a:rPr lang="en-US" dirty="0">
                <a:solidFill>
                  <a:schemeClr val="tx1"/>
                </a:solidFill>
              </a:rPr>
              <a:t>Objectives</a:t>
            </a:r>
            <a:endParaRPr lang="en-US" b="0" dirty="0">
              <a:solidFill>
                <a:schemeClr val="tx1"/>
              </a:solidFill>
            </a:endParaRPr>
          </a:p>
        </p:txBody>
      </p:sp>
      <p:sp>
        <p:nvSpPr>
          <p:cNvPr id="45" name="Content Placeholder 44">
            <a:extLst>
              <a:ext uri="{FF2B5EF4-FFF2-40B4-BE49-F238E27FC236}">
                <a16:creationId xmlns:a16="http://schemas.microsoft.com/office/drawing/2014/main" id="{8B123EEF-D685-4EBB-8888-EBDC3FECE93D}"/>
              </a:ext>
            </a:extLst>
          </p:cNvPr>
          <p:cNvSpPr>
            <a:spLocks noGrp="1"/>
          </p:cNvSpPr>
          <p:nvPr>
            <p:ph idx="1"/>
          </p:nvPr>
        </p:nvSpPr>
        <p:spPr>
          <a:xfrm>
            <a:off x="0" y="1676400"/>
            <a:ext cx="6249216" cy="4238934"/>
          </a:xfrm>
        </p:spPr>
        <p:txBody>
          <a:bodyPr vert="horz" lIns="91440" tIns="45720" rIns="91440" bIns="45720" rtlCol="0" anchor="t">
            <a:normAutofit fontScale="92500" lnSpcReduction="20000"/>
          </a:bodyPr>
          <a:lstStyle/>
          <a:p>
            <a:pPr marL="0" indent="0">
              <a:buClr>
                <a:schemeClr val="accent2"/>
              </a:buClr>
              <a:buNone/>
            </a:pPr>
            <a:endParaRPr lang="en-US" sz="3000" b="1" dirty="0">
              <a:solidFill>
                <a:srgbClr val="F2F2F2"/>
              </a:solidFill>
            </a:endParaRPr>
          </a:p>
          <a:p>
            <a:pPr>
              <a:lnSpc>
                <a:spcPct val="150000"/>
              </a:lnSpc>
              <a:buClr>
                <a:schemeClr val="accent2"/>
              </a:buClr>
              <a:buFont typeface="Wingdings" panose="05000000000000000000" pitchFamily="2" charset="2"/>
              <a:buChar char="§"/>
            </a:pPr>
            <a:r>
              <a:rPr lang="en-US" sz="2600" b="1" dirty="0">
                <a:solidFill>
                  <a:srgbClr val="F2F2F2"/>
                </a:solidFill>
              </a:rPr>
              <a:t>Object detection using image processing</a:t>
            </a:r>
          </a:p>
          <a:p>
            <a:pPr>
              <a:lnSpc>
                <a:spcPct val="150000"/>
              </a:lnSpc>
              <a:buClr>
                <a:schemeClr val="accent2"/>
              </a:buClr>
              <a:buFont typeface="Wingdings" panose="05000000000000000000" pitchFamily="2" charset="2"/>
              <a:buChar char="§"/>
            </a:pPr>
            <a:r>
              <a:rPr lang="en-US" sz="2600" b="1" dirty="0">
                <a:solidFill>
                  <a:srgbClr val="F2F2F2"/>
                </a:solidFill>
              </a:rPr>
              <a:t>Detecting Parking violation and Road Lane violation using image processing</a:t>
            </a:r>
          </a:p>
          <a:p>
            <a:pPr>
              <a:lnSpc>
                <a:spcPct val="150000"/>
              </a:lnSpc>
              <a:buClr>
                <a:schemeClr val="accent2"/>
              </a:buClr>
              <a:buFont typeface="Wingdings" panose="05000000000000000000" pitchFamily="2" charset="2"/>
              <a:buChar char="§"/>
            </a:pPr>
            <a:r>
              <a:rPr lang="en-US" sz="2600" b="1" dirty="0">
                <a:solidFill>
                  <a:srgbClr val="F2F2F2"/>
                </a:solidFill>
              </a:rPr>
              <a:t>Detecting Speed Violation using image processing</a:t>
            </a:r>
          </a:p>
          <a:p>
            <a:pPr>
              <a:lnSpc>
                <a:spcPct val="150000"/>
              </a:lnSpc>
              <a:buClr>
                <a:schemeClr val="accent2"/>
              </a:buClr>
              <a:buFont typeface="Wingdings" panose="05000000000000000000" pitchFamily="2" charset="2"/>
              <a:buChar char="§"/>
            </a:pPr>
            <a:r>
              <a:rPr lang="en-US" sz="2600" b="1" dirty="0">
                <a:solidFill>
                  <a:srgbClr val="F2F2F2"/>
                </a:solidFill>
              </a:rPr>
              <a:t>Detecting Signal Violation and Reverse Violation using image processing</a:t>
            </a:r>
          </a:p>
          <a:p>
            <a:pPr>
              <a:buFont typeface="Wingdings" panose="05000000000000000000" pitchFamily="2" charset="2"/>
              <a:buChar char="§"/>
            </a:pPr>
            <a:endParaRPr lang="en-US" sz="1800" dirty="0"/>
          </a:p>
        </p:txBody>
      </p:sp>
    </p:spTree>
    <p:extLst>
      <p:ext uri="{BB962C8B-B14F-4D97-AF65-F5344CB8AC3E}">
        <p14:creationId xmlns:p14="http://schemas.microsoft.com/office/powerpoint/2010/main" val="2635816983"/>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ck&#10;&#10;Description automatically generated">
            <a:extLst>
              <a:ext uri="{FF2B5EF4-FFF2-40B4-BE49-F238E27FC236}">
                <a16:creationId xmlns:a16="http://schemas.microsoft.com/office/drawing/2014/main" id="{D59CA5AB-CD98-4EDD-A4FF-1EAD1E5E9569}"/>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a:off x="3834414" y="1700074"/>
            <a:ext cx="4199878" cy="4199878"/>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1A362403-6AFA-407C-BD32-CDCF550DDEFB}"/>
              </a:ext>
            </a:extLst>
          </p:cNvPr>
          <p:cNvSpPr>
            <a:spLocks noGrp="1"/>
          </p:cNvSpPr>
          <p:nvPr>
            <p:ph type="ctrTitle"/>
          </p:nvPr>
        </p:nvSpPr>
        <p:spPr>
          <a:xfrm>
            <a:off x="1242427" y="275208"/>
            <a:ext cx="4853573" cy="1347492"/>
          </a:xfrm>
        </p:spPr>
        <p:txBody>
          <a:bodyPr>
            <a:normAutofit/>
          </a:bodyPr>
          <a:lstStyle/>
          <a:p>
            <a:r>
              <a:rPr lang="en-US" dirty="0"/>
              <a:t>Research Problem</a:t>
            </a:r>
            <a:br>
              <a:rPr lang="en-US" dirty="0"/>
            </a:br>
            <a:endParaRPr lang="en-US" dirty="0"/>
          </a:p>
        </p:txBody>
      </p:sp>
      <p:sp>
        <p:nvSpPr>
          <p:cNvPr id="4" name="Subtitle 3">
            <a:extLst>
              <a:ext uri="{FF2B5EF4-FFF2-40B4-BE49-F238E27FC236}">
                <a16:creationId xmlns:a16="http://schemas.microsoft.com/office/drawing/2014/main" id="{4A8A3C49-E14A-4452-B171-FE439130E325}"/>
              </a:ext>
            </a:extLst>
          </p:cNvPr>
          <p:cNvSpPr>
            <a:spLocks noGrp="1"/>
          </p:cNvSpPr>
          <p:nvPr>
            <p:ph type="subTitle" idx="1"/>
          </p:nvPr>
        </p:nvSpPr>
        <p:spPr>
          <a:xfrm>
            <a:off x="1331495" y="1411550"/>
            <a:ext cx="9847044" cy="4720526"/>
          </a:xfrm>
        </p:spPr>
        <p:txBody>
          <a:bodyPr lIns="91440" tIns="45720" rIns="91440" bIns="45720" anchor="t"/>
          <a:lstStyle/>
          <a:p>
            <a:pPr marL="342900" indent="-342900" algn="just">
              <a:buFont typeface="Wingdings" panose="020B0604020202020204" pitchFamily="34" charset="0"/>
              <a:buChar char="v"/>
            </a:pPr>
            <a:r>
              <a:rPr lang="en-US" dirty="0">
                <a:solidFill>
                  <a:schemeClr val="accent1"/>
                </a:solidFill>
                <a:ea typeface="+mn-lt"/>
                <a:cs typeface="Times New Roman"/>
              </a:rPr>
              <a:t>Considering Sri Lanka’s Express way there are lots of accidents occur due to the violations of traffic rules. But still they did not come across the proper solution.</a:t>
            </a:r>
          </a:p>
          <a:p>
            <a:pPr algn="just"/>
            <a:endParaRPr lang="en-US" dirty="0">
              <a:solidFill>
                <a:schemeClr val="accent1"/>
              </a:solidFill>
              <a:ea typeface="+mn-lt"/>
              <a:cs typeface="+mn-lt"/>
            </a:endParaRPr>
          </a:p>
          <a:p>
            <a:pPr marL="342900" indent="-342900" algn="just">
              <a:buFont typeface="Wingdings" panose="020B0604020202020204" pitchFamily="34" charset="0"/>
              <a:buChar char="v"/>
            </a:pPr>
            <a:r>
              <a:rPr lang="en-US" dirty="0">
                <a:solidFill>
                  <a:schemeClr val="accent1"/>
                </a:solidFill>
                <a:ea typeface="+mn-lt"/>
                <a:cs typeface="+mn-lt"/>
              </a:rPr>
              <a:t>Vehicle can overtake another vehicle without using a signal light and vehicle can drive reverse direction, if they miss the exit ramp or entered through a wrong ramp.</a:t>
            </a:r>
          </a:p>
          <a:p>
            <a:pPr algn="just"/>
            <a:endParaRPr lang="en-US" dirty="0">
              <a:solidFill>
                <a:schemeClr val="accent1"/>
              </a:solidFill>
              <a:ea typeface="+mn-lt"/>
              <a:cs typeface="+mn-lt"/>
            </a:endParaRPr>
          </a:p>
          <a:p>
            <a:pPr marL="342900" indent="-342900" algn="just">
              <a:buFont typeface="Wingdings" panose="020B0604020202020204" pitchFamily="34" charset="0"/>
              <a:buChar char="v"/>
            </a:pPr>
            <a:r>
              <a:rPr lang="en-US" dirty="0">
                <a:solidFill>
                  <a:schemeClr val="accent1"/>
                </a:solidFill>
                <a:ea typeface="+mn-lt"/>
                <a:cs typeface="+mn-lt"/>
              </a:rPr>
              <a:t>Due to above mentioned violations lots of accidents occur in the expressway and those accidents cause lots of severe damages including loss of life.</a:t>
            </a:r>
            <a:endParaRPr lang="en-US" dirty="0">
              <a:solidFill>
                <a:schemeClr val="accent1"/>
              </a:solidFill>
            </a:endParaRPr>
          </a:p>
          <a:p>
            <a:endParaRPr lang="en-US" sz="3200" dirty="0"/>
          </a:p>
          <a:p>
            <a:endParaRPr lang="en-US" sz="3200" dirty="0"/>
          </a:p>
          <a:p>
            <a:endParaRPr lang="en-US" dirty="0"/>
          </a:p>
        </p:txBody>
      </p:sp>
      <p:sp>
        <p:nvSpPr>
          <p:cNvPr id="8" name="Rectangle 7">
            <a:extLst>
              <a:ext uri="{FF2B5EF4-FFF2-40B4-BE49-F238E27FC236}">
                <a16:creationId xmlns:a16="http://schemas.microsoft.com/office/drawing/2014/main" id="{326597F3-BE23-419E-9159-22CC34229AB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Tree>
    <p:extLst>
      <p:ext uri="{BB962C8B-B14F-4D97-AF65-F5344CB8AC3E}">
        <p14:creationId xmlns:p14="http://schemas.microsoft.com/office/powerpoint/2010/main" val="4021905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scene, way, outdoor, road&#10;&#10;Description automatically generated">
            <a:extLst>
              <a:ext uri="{FF2B5EF4-FFF2-40B4-BE49-F238E27FC236}">
                <a16:creationId xmlns:a16="http://schemas.microsoft.com/office/drawing/2014/main" id="{FC18BBB4-C580-4B5C-8E3C-D5BE7738F23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2896" r="22896"/>
          <a:stretch>
            <a:fillRect/>
          </a:stretch>
        </p:blipFill>
        <p:spPr>
          <a:xfrm>
            <a:off x="7155402" y="1"/>
            <a:ext cx="5036598" cy="6194122"/>
          </a:xfrm>
        </p:spPr>
      </p:pic>
      <p:sp>
        <p:nvSpPr>
          <p:cNvPr id="2" name="Content Placeholder 1">
            <a:extLst>
              <a:ext uri="{FF2B5EF4-FFF2-40B4-BE49-F238E27FC236}">
                <a16:creationId xmlns:a16="http://schemas.microsoft.com/office/drawing/2014/main" id="{86993BDB-FD12-4035-949F-26EF07CE0468}"/>
              </a:ext>
            </a:extLst>
          </p:cNvPr>
          <p:cNvSpPr>
            <a:spLocks noGrp="1"/>
          </p:cNvSpPr>
          <p:nvPr>
            <p:ph idx="1"/>
          </p:nvPr>
        </p:nvSpPr>
        <p:spPr>
          <a:xfrm>
            <a:off x="533400" y="2886702"/>
            <a:ext cx="7261194" cy="3079092"/>
          </a:xfrm>
        </p:spPr>
        <p:txBody>
          <a:bodyPr lIns="91440" tIns="45720" rIns="91440" bIns="45720" anchor="t">
            <a:normAutofit fontScale="92500" lnSpcReduction="10000"/>
          </a:bodyPr>
          <a:lstStyle/>
          <a:p>
            <a:pPr marL="0" indent="0">
              <a:buNone/>
            </a:pPr>
            <a:endParaRPr lang="en-US" dirty="0"/>
          </a:p>
          <a:p>
            <a:pPr>
              <a:lnSpc>
                <a:spcPct val="100000"/>
              </a:lnSpc>
            </a:pPr>
            <a:r>
              <a:rPr lang="en-US" dirty="0">
                <a:solidFill>
                  <a:schemeClr val="accent1"/>
                </a:solidFill>
                <a:ea typeface="Calibri" panose="020F0502020204030204" pitchFamily="34" charset="0"/>
                <a:cs typeface="Times New Roman"/>
              </a:rPr>
              <a:t>Cover the entire road using CCTV </a:t>
            </a:r>
            <a:endParaRPr lang="en-US" dirty="0">
              <a:solidFill>
                <a:schemeClr val="accent1"/>
              </a:solidFill>
              <a:effectLst/>
              <a:ea typeface="Calibri" panose="020F0502020204030204" pitchFamily="34" charset="0"/>
              <a:cs typeface="Times New Roman" panose="02020603050405020304" pitchFamily="18" charset="0"/>
            </a:endParaRPr>
          </a:p>
          <a:p>
            <a:pPr>
              <a:lnSpc>
                <a:spcPct val="100000"/>
              </a:lnSpc>
            </a:pPr>
            <a:r>
              <a:rPr lang="en-US" dirty="0">
                <a:solidFill>
                  <a:schemeClr val="accent1"/>
                </a:solidFill>
              </a:rPr>
              <a:t>Detects the signal light of overtaking vehicle when vehicle to vehicle communication begins.</a:t>
            </a:r>
          </a:p>
          <a:p>
            <a:pPr>
              <a:lnSpc>
                <a:spcPct val="100000"/>
              </a:lnSpc>
            </a:pPr>
            <a:r>
              <a:rPr lang="en-US" dirty="0">
                <a:solidFill>
                  <a:schemeClr val="accent1"/>
                </a:solidFill>
              </a:rPr>
              <a:t>Vehicles driving on reverse direction, It will be detected as violation.</a:t>
            </a:r>
          </a:p>
          <a:p>
            <a:pPr>
              <a:lnSpc>
                <a:spcPct val="100000"/>
              </a:lnSpc>
            </a:pPr>
            <a:r>
              <a:rPr lang="en-US" dirty="0">
                <a:solidFill>
                  <a:schemeClr val="accent1"/>
                </a:solidFill>
              </a:rPr>
              <a:t>Detects license plate of vehicle those violating above mentioned rules.</a:t>
            </a:r>
          </a:p>
        </p:txBody>
      </p:sp>
      <p:sp>
        <p:nvSpPr>
          <p:cNvPr id="3" name="Text Placeholder 2">
            <a:extLst>
              <a:ext uri="{FF2B5EF4-FFF2-40B4-BE49-F238E27FC236}">
                <a16:creationId xmlns:a16="http://schemas.microsoft.com/office/drawing/2014/main" id="{F5BD356D-5BA9-4FCE-BAC5-99BABA86406F}"/>
              </a:ext>
            </a:extLst>
          </p:cNvPr>
          <p:cNvSpPr>
            <a:spLocks noGrp="1"/>
          </p:cNvSpPr>
          <p:nvPr>
            <p:ph type="body" sz="quarter" idx="13"/>
          </p:nvPr>
        </p:nvSpPr>
        <p:spPr>
          <a:xfrm>
            <a:off x="531378" y="1783054"/>
            <a:ext cx="8452824" cy="1103648"/>
          </a:xfrm>
        </p:spPr>
        <p:txBody>
          <a:bodyPr lIns="91440" tIns="45720" rIns="91440" bIns="45720" anchor="t"/>
          <a:lstStyle/>
          <a:p>
            <a:pPr>
              <a:lnSpc>
                <a:spcPct val="100000"/>
              </a:lnSpc>
            </a:pPr>
            <a:r>
              <a:rPr lang="en-US" sz="2400" dirty="0">
                <a:solidFill>
                  <a:schemeClr val="accent1"/>
                </a:solidFill>
                <a:cs typeface="Iskoola Pota"/>
              </a:rPr>
              <a:t>Develop a system to reduce the occurrence of accidents by implementing tracking mechanism to detect violations on Express way.</a:t>
            </a:r>
            <a:endParaRPr lang="en-US" sz="2400" dirty="0">
              <a:solidFill>
                <a:schemeClr val="accent1"/>
              </a:solidFill>
              <a:cs typeface="Calibri"/>
            </a:endParaRPr>
          </a:p>
        </p:txBody>
      </p:sp>
      <p:sp>
        <p:nvSpPr>
          <p:cNvPr id="4" name="Title 3">
            <a:extLst>
              <a:ext uri="{FF2B5EF4-FFF2-40B4-BE49-F238E27FC236}">
                <a16:creationId xmlns:a16="http://schemas.microsoft.com/office/drawing/2014/main" id="{4DB5B8EE-C8FD-46BC-AA6A-0D15CB31F328}"/>
              </a:ext>
            </a:extLst>
          </p:cNvPr>
          <p:cNvSpPr>
            <a:spLocks noGrp="1"/>
          </p:cNvSpPr>
          <p:nvPr>
            <p:ph type="title"/>
          </p:nvPr>
        </p:nvSpPr>
        <p:spPr>
          <a:xfrm>
            <a:off x="531378" y="768016"/>
            <a:ext cx="7342622" cy="679784"/>
          </a:xfrm>
        </p:spPr>
        <p:txBody>
          <a:bodyPr/>
          <a:lstStyle/>
          <a:p>
            <a:r>
              <a:rPr lang="en-US" dirty="0"/>
              <a:t>Objective</a:t>
            </a:r>
          </a:p>
        </p:txBody>
      </p:sp>
      <p:sp>
        <p:nvSpPr>
          <p:cNvPr id="8" name="Rectangle 7">
            <a:extLst>
              <a:ext uri="{FF2B5EF4-FFF2-40B4-BE49-F238E27FC236}">
                <a16:creationId xmlns:a16="http://schemas.microsoft.com/office/drawing/2014/main" id="{596340FB-8F54-492E-8722-40B252A520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Tree>
    <p:extLst>
      <p:ext uri="{BB962C8B-B14F-4D97-AF65-F5344CB8AC3E}">
        <p14:creationId xmlns:p14="http://schemas.microsoft.com/office/powerpoint/2010/main" val="48406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57697E6-7739-4611-8252-DECC789D35FA}"/>
              </a:ext>
            </a:extLst>
          </p:cNvPr>
          <p:cNvSpPr/>
          <p:nvPr/>
        </p:nvSpPr>
        <p:spPr>
          <a:xfrm>
            <a:off x="-65316" y="693909"/>
            <a:ext cx="3082563" cy="707886"/>
          </a:xfrm>
          <a:prstGeom prst="rect">
            <a:avLst/>
          </a:prstGeom>
          <a:noFill/>
        </p:spPr>
        <p:txBody>
          <a:bodyPr wrap="square" lIns="91440" tIns="45720" rIns="91440" bIns="45720">
            <a:spAutoFit/>
          </a:bodyPr>
          <a:lstStyle/>
          <a:p>
            <a:pPr algn="ctr"/>
            <a:r>
              <a:rPr lang="en-US" sz="4000" b="1" cap="none" spc="0" dirty="0">
                <a:ln w="12700">
                  <a:solidFill>
                    <a:schemeClr val="accent3">
                      <a:lumMod val="50000"/>
                    </a:schemeClr>
                  </a:solidFill>
                  <a:prstDash val="solid"/>
                </a:ln>
                <a:solidFill>
                  <a:srgbClr val="002060"/>
                </a:solidFill>
                <a:effectLst>
                  <a:innerShdw blurRad="177800">
                    <a:schemeClr val="accent3">
                      <a:lumMod val="50000"/>
                    </a:schemeClr>
                  </a:innerShdw>
                </a:effectLst>
              </a:rPr>
              <a:t>Methodology</a:t>
            </a:r>
          </a:p>
        </p:txBody>
      </p:sp>
      <p:sp>
        <p:nvSpPr>
          <p:cNvPr id="16" name="Rectangle 15">
            <a:extLst>
              <a:ext uri="{FF2B5EF4-FFF2-40B4-BE49-F238E27FC236}">
                <a16:creationId xmlns:a16="http://schemas.microsoft.com/office/drawing/2014/main" id="{9D8701D6-320E-47B7-8194-152D843F637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
        <p:nvSpPr>
          <p:cNvPr id="14" name="Text Placeholder 63">
            <a:extLst>
              <a:ext uri="{FF2B5EF4-FFF2-40B4-BE49-F238E27FC236}">
                <a16:creationId xmlns:a16="http://schemas.microsoft.com/office/drawing/2014/main" id="{37B8C568-7D8C-4907-9876-E8388A267003}"/>
              </a:ext>
            </a:extLst>
          </p:cNvPr>
          <p:cNvSpPr>
            <a:spLocks noGrp="1"/>
          </p:cNvSpPr>
          <p:nvPr>
            <p:ph type="body" sz="quarter" idx="16"/>
          </p:nvPr>
        </p:nvSpPr>
        <p:spPr>
          <a:xfrm>
            <a:off x="131230" y="1411098"/>
            <a:ext cx="2611969" cy="321143"/>
          </a:xfrm>
        </p:spPr>
        <p:txBody>
          <a:bodyPr/>
          <a:lstStyle/>
          <a:p>
            <a:r>
              <a:rPr lang="en-US" dirty="0"/>
              <a:t>System Overview Diagram</a:t>
            </a:r>
            <a:endParaRPr lang="en-GB" dirty="0"/>
          </a:p>
        </p:txBody>
      </p:sp>
      <p:pic>
        <p:nvPicPr>
          <p:cNvPr id="4" name="Picture 3" descr="Diagram, schematic&#10;&#10;Description automatically generated">
            <a:extLst>
              <a:ext uri="{FF2B5EF4-FFF2-40B4-BE49-F238E27FC236}">
                <a16:creationId xmlns:a16="http://schemas.microsoft.com/office/drawing/2014/main" id="{2E67DA76-A1A3-4314-B58A-946494D9B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539" y="602468"/>
            <a:ext cx="9061232" cy="5798964"/>
          </a:xfrm>
          <a:prstGeom prst="rect">
            <a:avLst/>
          </a:prstGeom>
        </p:spPr>
      </p:pic>
    </p:spTree>
    <p:extLst>
      <p:ext uri="{BB962C8B-B14F-4D97-AF65-F5344CB8AC3E}">
        <p14:creationId xmlns:p14="http://schemas.microsoft.com/office/powerpoint/2010/main" val="1963741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71F05AAA-2BEF-46EF-8671-8C2DED22C576}"/>
              </a:ext>
            </a:extLst>
          </p:cNvPr>
          <p:cNvSpPr>
            <a:spLocks noGrp="1"/>
          </p:cNvSpPr>
          <p:nvPr>
            <p:ph type="title"/>
          </p:nvPr>
        </p:nvSpPr>
        <p:spPr>
          <a:xfrm>
            <a:off x="426990" y="230819"/>
            <a:ext cx="8333222" cy="976544"/>
          </a:xfrm>
        </p:spPr>
        <p:txBody>
          <a:bodyPr>
            <a:normAutofit/>
          </a:bodyPr>
          <a:lstStyle/>
          <a:p>
            <a:r>
              <a:rPr lang="en-US" dirty="0"/>
              <a:t>Technologies and Algorithms</a:t>
            </a:r>
          </a:p>
        </p:txBody>
      </p:sp>
      <p:sp>
        <p:nvSpPr>
          <p:cNvPr id="7" name="TextBox 6">
            <a:extLst>
              <a:ext uri="{FF2B5EF4-FFF2-40B4-BE49-F238E27FC236}">
                <a16:creationId xmlns:a16="http://schemas.microsoft.com/office/drawing/2014/main" id="{412D66D5-1DE2-4E23-8469-F38F047290EE}"/>
              </a:ext>
            </a:extLst>
          </p:cNvPr>
          <p:cNvSpPr txBox="1"/>
          <p:nvPr/>
        </p:nvSpPr>
        <p:spPr>
          <a:xfrm>
            <a:off x="794987" y="2456687"/>
            <a:ext cx="2248660" cy="369332"/>
          </a:xfrm>
          <a:prstGeom prst="rect">
            <a:avLst/>
          </a:prstGeom>
          <a:noFill/>
        </p:spPr>
        <p:txBody>
          <a:bodyPr wrap="square" rtlCol="0">
            <a:spAutoFit/>
          </a:bodyPr>
          <a:lstStyle/>
          <a:p>
            <a:r>
              <a:rPr lang="en-US" sz="1800" b="1" i="0" u="none" strike="noStrike" dirty="0">
                <a:solidFill>
                  <a:srgbClr val="222222"/>
                </a:solidFill>
                <a:effectLst/>
                <a:latin typeface="Times New Roman" panose="02020603050405020304" pitchFamily="18" charset="0"/>
              </a:rPr>
              <a:t>Technologies -:</a:t>
            </a:r>
            <a:endParaRPr lang="en-US" dirty="0"/>
          </a:p>
        </p:txBody>
      </p:sp>
      <p:sp>
        <p:nvSpPr>
          <p:cNvPr id="8" name="TextBox 7">
            <a:extLst>
              <a:ext uri="{FF2B5EF4-FFF2-40B4-BE49-F238E27FC236}">
                <a16:creationId xmlns:a16="http://schemas.microsoft.com/office/drawing/2014/main" id="{48A61AE9-735F-45AB-AB24-AD076EC1846E}"/>
              </a:ext>
            </a:extLst>
          </p:cNvPr>
          <p:cNvSpPr txBox="1"/>
          <p:nvPr/>
        </p:nvSpPr>
        <p:spPr>
          <a:xfrm>
            <a:off x="7524371" y="2456687"/>
            <a:ext cx="1924429" cy="369332"/>
          </a:xfrm>
          <a:prstGeom prst="rect">
            <a:avLst/>
          </a:prstGeom>
          <a:noFill/>
        </p:spPr>
        <p:txBody>
          <a:bodyPr wrap="square" rtlCol="0">
            <a:spAutoFit/>
          </a:bodyPr>
          <a:lstStyle/>
          <a:p>
            <a:r>
              <a:rPr lang="en-US" sz="1800" b="1" i="0" u="none" strike="noStrike" dirty="0">
                <a:solidFill>
                  <a:srgbClr val="222222"/>
                </a:solidFill>
                <a:effectLst/>
                <a:latin typeface="Times New Roman" panose="02020603050405020304" pitchFamily="18" charset="0"/>
              </a:rPr>
              <a:t>Algorithms </a:t>
            </a:r>
            <a:r>
              <a:rPr lang="en-US" b="1" dirty="0">
                <a:solidFill>
                  <a:srgbClr val="222222"/>
                </a:solidFill>
                <a:latin typeface="Times New Roman" panose="02020603050405020304" pitchFamily="18" charset="0"/>
              </a:rPr>
              <a:t>-:</a:t>
            </a:r>
            <a:endParaRPr lang="en-US" dirty="0"/>
          </a:p>
        </p:txBody>
      </p:sp>
      <p:sp>
        <p:nvSpPr>
          <p:cNvPr id="9" name="TextBox 8">
            <a:extLst>
              <a:ext uri="{FF2B5EF4-FFF2-40B4-BE49-F238E27FC236}">
                <a16:creationId xmlns:a16="http://schemas.microsoft.com/office/drawing/2014/main" id="{86EFE1DC-F989-49E3-902C-0114EC9073CC}"/>
              </a:ext>
            </a:extLst>
          </p:cNvPr>
          <p:cNvSpPr txBox="1"/>
          <p:nvPr/>
        </p:nvSpPr>
        <p:spPr>
          <a:xfrm>
            <a:off x="437771" y="3087203"/>
            <a:ext cx="6398012" cy="225106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400" dirty="0">
                <a:solidFill>
                  <a:schemeClr val="accent1"/>
                </a:solidFill>
              </a:rPr>
              <a:t>Python – SciPy Library, Scikit – image Library </a:t>
            </a:r>
          </a:p>
          <a:p>
            <a:pPr marL="285750" indent="-285750">
              <a:lnSpc>
                <a:spcPct val="150000"/>
              </a:lnSpc>
              <a:buFont typeface="Wingdings" panose="05000000000000000000" pitchFamily="2" charset="2"/>
              <a:buChar char="v"/>
            </a:pPr>
            <a:r>
              <a:rPr lang="en-US" sz="2400" dirty="0">
                <a:solidFill>
                  <a:schemeClr val="accent1"/>
                </a:solidFill>
              </a:rPr>
              <a:t>Python – </a:t>
            </a:r>
            <a:r>
              <a:rPr lang="en-US" sz="2400" dirty="0" err="1">
                <a:solidFill>
                  <a:schemeClr val="accent1"/>
                </a:solidFill>
              </a:rPr>
              <a:t>Mahotas</a:t>
            </a:r>
            <a:r>
              <a:rPr lang="en-US" sz="2400" dirty="0">
                <a:solidFill>
                  <a:schemeClr val="accent1"/>
                </a:solidFill>
              </a:rPr>
              <a:t> Library, </a:t>
            </a:r>
            <a:r>
              <a:rPr lang="en-US" sz="2400" dirty="0" err="1">
                <a:solidFill>
                  <a:schemeClr val="accent1"/>
                </a:solidFill>
              </a:rPr>
              <a:t>SimplelTK</a:t>
            </a:r>
            <a:r>
              <a:rPr lang="en-US" sz="2400" dirty="0">
                <a:solidFill>
                  <a:schemeClr val="accent1"/>
                </a:solidFill>
              </a:rPr>
              <a:t> Library</a:t>
            </a:r>
          </a:p>
          <a:p>
            <a:pPr marL="285750" indent="-285750">
              <a:lnSpc>
                <a:spcPct val="150000"/>
              </a:lnSpc>
              <a:buFont typeface="Wingdings" panose="05000000000000000000" pitchFamily="2" charset="2"/>
              <a:buChar char="v"/>
            </a:pPr>
            <a:r>
              <a:rPr lang="en-US" sz="2400" dirty="0" err="1">
                <a:solidFill>
                  <a:schemeClr val="accent1"/>
                </a:solidFill>
              </a:rPr>
              <a:t>Pycharm</a:t>
            </a:r>
            <a:endParaRPr lang="en-US" sz="2400" dirty="0">
              <a:solidFill>
                <a:schemeClr val="accent1"/>
              </a:solidFill>
            </a:endParaRPr>
          </a:p>
          <a:p>
            <a:pPr marL="285750" indent="-285750">
              <a:lnSpc>
                <a:spcPct val="150000"/>
              </a:lnSpc>
              <a:buFont typeface="Wingdings" panose="05000000000000000000" pitchFamily="2" charset="2"/>
              <a:buChar char="v"/>
            </a:pPr>
            <a:r>
              <a:rPr lang="en-US" sz="2400" dirty="0">
                <a:solidFill>
                  <a:schemeClr val="accent1"/>
                </a:solidFill>
              </a:rPr>
              <a:t>Image processing</a:t>
            </a:r>
          </a:p>
        </p:txBody>
      </p:sp>
      <p:sp>
        <p:nvSpPr>
          <p:cNvPr id="10" name="TextBox 9">
            <a:extLst>
              <a:ext uri="{FF2B5EF4-FFF2-40B4-BE49-F238E27FC236}">
                <a16:creationId xmlns:a16="http://schemas.microsoft.com/office/drawing/2014/main" id="{B9AA157A-89B0-4164-B2E7-7ACAED056D7D}"/>
              </a:ext>
            </a:extLst>
          </p:cNvPr>
          <p:cNvSpPr txBox="1"/>
          <p:nvPr/>
        </p:nvSpPr>
        <p:spPr>
          <a:xfrm>
            <a:off x="5747658" y="3156073"/>
            <a:ext cx="5695405" cy="3077766"/>
          </a:xfrm>
          <a:prstGeom prst="rect">
            <a:avLst/>
          </a:prstGeom>
          <a:noFill/>
        </p:spPr>
        <p:txBody>
          <a:bodyPr wrap="square" rtlCol="0">
            <a:spAutoFit/>
          </a:bodyPr>
          <a:lstStyle/>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cs typeface="Times New Roman" panose="02020603050405020304" pitchFamily="18" charset="0"/>
              </a:rPr>
              <a:t>Image Classification</a:t>
            </a:r>
            <a:endParaRPr lang="en-US" sz="2400" i="0" u="none" strike="noStrike" dirty="0">
              <a:solidFill>
                <a:schemeClr val="accent1"/>
              </a:solidFill>
              <a:effectLst/>
              <a:cs typeface="Times New Roman" panose="02020603050405020304" pitchFamily="18" charset="0"/>
            </a:endParaRP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Image Segmentation</a:t>
            </a: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Convolutional neural networks</a:t>
            </a: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Faster R-CNN Deep Learning</a:t>
            </a: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Computer vision</a:t>
            </a:r>
          </a:p>
          <a:p>
            <a:pPr marL="1714500" indent="-342900" rtl="0" fontAlgn="base">
              <a:spcBef>
                <a:spcPts val="1200"/>
              </a:spcBef>
              <a:spcAft>
                <a:spcPts val="0"/>
              </a:spcAft>
              <a:buFont typeface="Wingdings" panose="05000000000000000000" pitchFamily="2" charset="2"/>
              <a:buChar char="v"/>
            </a:pPr>
            <a:r>
              <a:rPr lang="en-US" sz="2400" dirty="0">
                <a:solidFill>
                  <a:schemeClr val="accent1"/>
                </a:solidFill>
              </a:rPr>
              <a:t>background subtraction</a:t>
            </a:r>
            <a:endParaRPr lang="en-US" sz="2400" dirty="0">
              <a:solidFill>
                <a:schemeClr val="accent1"/>
              </a:solidFill>
              <a:cs typeface="Times New Roman" panose="02020603050405020304" pitchFamily="18" charset="0"/>
            </a:endParaRPr>
          </a:p>
        </p:txBody>
      </p:sp>
      <p:sp>
        <p:nvSpPr>
          <p:cNvPr id="11" name="Rectangle 10">
            <a:extLst>
              <a:ext uri="{FF2B5EF4-FFF2-40B4-BE49-F238E27FC236}">
                <a16:creationId xmlns:a16="http://schemas.microsoft.com/office/drawing/2014/main" id="{D784C6D6-4B82-4175-82BF-29ABAF5152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3" name="Picture 2" descr="Diagram&#10;&#10;Description automatically generated">
            <a:extLst>
              <a:ext uri="{FF2B5EF4-FFF2-40B4-BE49-F238E27FC236}">
                <a16:creationId xmlns:a16="http://schemas.microsoft.com/office/drawing/2014/main" id="{77306F82-47FD-4725-BEBF-B4134C3B1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2057" y="201686"/>
            <a:ext cx="4275654" cy="2298739"/>
          </a:xfrm>
          <a:prstGeom prst="rect">
            <a:avLst/>
          </a:prstGeom>
        </p:spPr>
      </p:pic>
    </p:spTree>
    <p:extLst>
      <p:ext uri="{BB962C8B-B14F-4D97-AF65-F5344CB8AC3E}">
        <p14:creationId xmlns:p14="http://schemas.microsoft.com/office/powerpoint/2010/main" val="3199578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999926A-38A5-4105-BD53-1D17A1AD0308}"/>
              </a:ext>
            </a:extLst>
          </p:cNvPr>
          <p:cNvSpPr>
            <a:spLocks noGrp="1"/>
          </p:cNvSpPr>
          <p:nvPr>
            <p:ph type="title"/>
          </p:nvPr>
        </p:nvSpPr>
        <p:spPr>
          <a:xfrm>
            <a:off x="517429" y="228600"/>
            <a:ext cx="10835122" cy="960204"/>
          </a:xfrm>
        </p:spPr>
        <p:txBody>
          <a:bodyPr>
            <a:normAutofit/>
          </a:bodyPr>
          <a:lstStyle/>
          <a:p>
            <a:r>
              <a:rPr lang="en-US" dirty="0"/>
              <a:t>Requirements</a:t>
            </a:r>
            <a:endParaRPr lang="en-GB" dirty="0"/>
          </a:p>
        </p:txBody>
      </p:sp>
      <p:sp>
        <p:nvSpPr>
          <p:cNvPr id="7" name="TextBox 6">
            <a:extLst>
              <a:ext uri="{FF2B5EF4-FFF2-40B4-BE49-F238E27FC236}">
                <a16:creationId xmlns:a16="http://schemas.microsoft.com/office/drawing/2014/main" id="{9AF5362A-B548-4602-B1BC-F9207C78E20D}"/>
              </a:ext>
            </a:extLst>
          </p:cNvPr>
          <p:cNvSpPr txBox="1"/>
          <p:nvPr/>
        </p:nvSpPr>
        <p:spPr>
          <a:xfrm>
            <a:off x="473482" y="1303176"/>
            <a:ext cx="5924843" cy="6324808"/>
          </a:xfrm>
          <a:prstGeom prst="rect">
            <a:avLst/>
          </a:prstGeom>
          <a:noFill/>
        </p:spPr>
        <p:txBody>
          <a:bodyPr wrap="square" rtlCol="0">
            <a:spAutoFit/>
          </a:bodyPr>
          <a:lstStyle/>
          <a:p>
            <a:r>
              <a:rPr lang="en-US" sz="2400" b="1" dirty="0">
                <a:solidFill>
                  <a:srgbClr val="002060"/>
                </a:solidFill>
              </a:rPr>
              <a:t>Functional Requirements</a:t>
            </a:r>
          </a:p>
          <a:p>
            <a:endParaRPr lang="en-US" sz="2400" dirty="0"/>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200" dirty="0">
                <a:solidFill>
                  <a:schemeClr val="accent1"/>
                </a:solidFill>
              </a:rPr>
              <a:t>The system should be able to detects signal violation</a:t>
            </a: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200" dirty="0">
                <a:solidFill>
                  <a:schemeClr val="accent1"/>
                </a:solidFill>
              </a:rPr>
              <a:t>The system should be able to detects vehicle is moving on reverse direction as violation</a:t>
            </a: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200" dirty="0">
                <a:solidFill>
                  <a:schemeClr val="accent1"/>
                </a:solidFill>
              </a:rPr>
              <a:t>The system should be able to track the license plate of those violating vehicles with necessary information</a:t>
            </a: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200" dirty="0">
                <a:solidFill>
                  <a:schemeClr val="accent1"/>
                </a:solidFill>
              </a:rPr>
              <a:t>Output as receive violation notification of the vehicles</a:t>
            </a:r>
          </a:p>
          <a:p>
            <a:pPr marL="342900" marR="0" lvl="0" indent="-342900">
              <a:lnSpc>
                <a:spcPct val="150000"/>
              </a:lnSpc>
              <a:spcBef>
                <a:spcPts val="0"/>
              </a:spcBef>
              <a:spcAft>
                <a:spcPts val="0"/>
              </a:spcAft>
              <a:buClr>
                <a:srgbClr val="00B050"/>
              </a:buClr>
              <a:buFont typeface="Wingdings" panose="05000000000000000000" pitchFamily="2" charset="2"/>
              <a:buChar char="v"/>
            </a:pPr>
            <a:endParaRPr lang="en-US" sz="2400" dirty="0">
              <a:solidFill>
                <a:schemeClr val="accent1"/>
              </a:solidFill>
              <a:effectLst/>
              <a:latin typeface="Calibri" panose="020F0502020204030204" pitchFamily="34" charset="0"/>
              <a:ea typeface="Calibri" panose="020F0502020204030204" pitchFamily="34" charset="0"/>
              <a:cs typeface="Iskoola Pota" panose="020B0502040204020203" pitchFamily="34" charset="0"/>
            </a:endParaRPr>
          </a:p>
          <a:p>
            <a:endParaRPr lang="en-US" sz="2400" dirty="0"/>
          </a:p>
        </p:txBody>
      </p:sp>
      <p:sp>
        <p:nvSpPr>
          <p:cNvPr id="8" name="TextBox 7">
            <a:extLst>
              <a:ext uri="{FF2B5EF4-FFF2-40B4-BE49-F238E27FC236}">
                <a16:creationId xmlns:a16="http://schemas.microsoft.com/office/drawing/2014/main" id="{5860B993-D7E8-4655-BE15-BCF453171132}"/>
              </a:ext>
            </a:extLst>
          </p:cNvPr>
          <p:cNvSpPr txBox="1"/>
          <p:nvPr/>
        </p:nvSpPr>
        <p:spPr>
          <a:xfrm>
            <a:off x="7418374" y="2807228"/>
            <a:ext cx="4782338" cy="3543727"/>
          </a:xfrm>
          <a:prstGeom prst="rect">
            <a:avLst/>
          </a:prstGeom>
          <a:noFill/>
        </p:spPr>
        <p:txBody>
          <a:bodyPr wrap="square" rtlCol="0">
            <a:spAutoFit/>
          </a:bodyPr>
          <a:lstStyle/>
          <a:p>
            <a:r>
              <a:rPr lang="en-US" sz="2400" b="1" dirty="0">
                <a:solidFill>
                  <a:srgbClr val="002060"/>
                </a:solidFill>
              </a:rPr>
              <a:t>Non - Functional Requirements</a:t>
            </a:r>
          </a:p>
          <a:p>
            <a:endParaRPr lang="en-US" sz="2400" dirty="0"/>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400" dirty="0">
                <a:solidFill>
                  <a:schemeClr val="accent1"/>
                </a:solidFill>
                <a:ea typeface="Calibri" panose="020F0502020204030204" pitchFamily="34" charset="0"/>
                <a:cs typeface="Iskoola Pota" panose="020B0502040204020203" pitchFamily="34" charset="0"/>
              </a:rPr>
              <a:t>Availability</a:t>
            </a:r>
            <a:endParaRPr lang="en-US" sz="2400" dirty="0">
              <a:solidFill>
                <a:schemeClr val="accent1"/>
              </a:solidFill>
              <a:effectLst/>
              <a:ea typeface="Calibri" panose="020F0502020204030204" pitchFamily="34" charset="0"/>
              <a:cs typeface="Iskoola Pota" panose="020B0502040204020203" pitchFamily="34" charset="0"/>
            </a:endParaRP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400" dirty="0">
                <a:solidFill>
                  <a:schemeClr val="accent1"/>
                </a:solidFill>
                <a:effectLst/>
                <a:ea typeface="Calibri" panose="020F0502020204030204" pitchFamily="34" charset="0"/>
                <a:cs typeface="Iskoola Pota" panose="020B0502040204020203" pitchFamily="34" charset="0"/>
              </a:rPr>
              <a:t>Accuracy</a:t>
            </a:r>
          </a:p>
          <a:p>
            <a:pPr marL="342900" marR="0" lvl="0" indent="-342900">
              <a:lnSpc>
                <a:spcPct val="150000"/>
              </a:lnSpc>
              <a:spcBef>
                <a:spcPts val="0"/>
              </a:spcBef>
              <a:spcAft>
                <a:spcPts val="0"/>
              </a:spcAft>
              <a:buClr>
                <a:srgbClr val="00B050"/>
              </a:buClr>
              <a:buFont typeface="Wingdings" panose="05000000000000000000" pitchFamily="2" charset="2"/>
              <a:buChar char="v"/>
            </a:pPr>
            <a:r>
              <a:rPr lang="en-US" sz="2400" dirty="0">
                <a:solidFill>
                  <a:schemeClr val="accent1"/>
                </a:solidFill>
                <a:ea typeface="Calibri" panose="020F0502020204030204" pitchFamily="34" charset="0"/>
                <a:cs typeface="Iskoola Pota" panose="020B0502040204020203" pitchFamily="34" charset="0"/>
              </a:rPr>
              <a:t>Performance</a:t>
            </a:r>
            <a:endParaRPr lang="en-US" sz="2400" dirty="0">
              <a:solidFill>
                <a:schemeClr val="accent1"/>
              </a:solidFill>
              <a:effectLst/>
              <a:ea typeface="Calibri" panose="020F0502020204030204" pitchFamily="34" charset="0"/>
              <a:cs typeface="Iskoola Pota" panose="020B0502040204020203" pitchFamily="34" charset="0"/>
            </a:endParaRPr>
          </a:p>
          <a:p>
            <a:pPr marL="342900" indent="-342900">
              <a:lnSpc>
                <a:spcPct val="150000"/>
              </a:lnSpc>
              <a:buClr>
                <a:srgbClr val="00B050"/>
              </a:buClr>
              <a:buFont typeface="Wingdings" panose="05000000000000000000" pitchFamily="2" charset="2"/>
              <a:buChar char="v"/>
            </a:pPr>
            <a:r>
              <a:rPr lang="en-US" sz="2400" dirty="0">
                <a:solidFill>
                  <a:schemeClr val="accent1"/>
                </a:solidFill>
                <a:cs typeface="Calibri" panose="020F0502020204030204"/>
              </a:rPr>
              <a:t>Scalability</a:t>
            </a:r>
          </a:p>
          <a:p>
            <a:pPr marL="342900" indent="-342900">
              <a:lnSpc>
                <a:spcPct val="150000"/>
              </a:lnSpc>
              <a:buClr>
                <a:srgbClr val="00B050"/>
              </a:buClr>
              <a:buFont typeface="Wingdings" panose="05000000000000000000" pitchFamily="2" charset="2"/>
              <a:buChar char="v"/>
            </a:pPr>
            <a:r>
              <a:rPr lang="en-US" sz="2400" dirty="0">
                <a:solidFill>
                  <a:schemeClr val="accent1"/>
                </a:solidFill>
                <a:cs typeface="Calibri" panose="020F0502020204030204"/>
              </a:rPr>
              <a:t>Flexibility</a:t>
            </a:r>
          </a:p>
        </p:txBody>
      </p:sp>
      <p:sp>
        <p:nvSpPr>
          <p:cNvPr id="9" name="Rectangle 8">
            <a:extLst>
              <a:ext uri="{FF2B5EF4-FFF2-40B4-BE49-F238E27FC236}">
                <a16:creationId xmlns:a16="http://schemas.microsoft.com/office/drawing/2014/main" id="{87AEBD9C-FAE7-49C2-AD7C-E5DE8298E0B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Tree>
    <p:extLst>
      <p:ext uri="{BB962C8B-B14F-4D97-AF65-F5344CB8AC3E}">
        <p14:creationId xmlns:p14="http://schemas.microsoft.com/office/powerpoint/2010/main" val="1658866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7353D5-7C61-46C0-8269-5D003158ABF7}"/>
              </a:ext>
            </a:extLst>
          </p:cNvPr>
          <p:cNvSpPr/>
          <p:nvPr/>
        </p:nvSpPr>
        <p:spPr>
          <a:xfrm>
            <a:off x="390063" y="565222"/>
            <a:ext cx="7040547" cy="646331"/>
          </a:xfrm>
          <a:prstGeom prst="rect">
            <a:avLst/>
          </a:prstGeom>
          <a:noFill/>
          <a:ln>
            <a:noFill/>
          </a:ln>
        </p:spPr>
        <p:txBody>
          <a:bodyPr wrap="square" lIns="91440" tIns="45720" rIns="91440" bIns="45720">
            <a:spAutoFit/>
          </a:bodyPr>
          <a:lstStyle/>
          <a:p>
            <a:pPr algn="ctr"/>
            <a:r>
              <a:rPr lang="en-US" sz="3600" b="1" dirty="0">
                <a:ln w="12700">
                  <a:solidFill>
                    <a:schemeClr val="accent3">
                      <a:lumMod val="50000"/>
                    </a:schemeClr>
                  </a:solidFill>
                  <a:prstDash val="solid"/>
                </a:ln>
                <a:solidFill>
                  <a:schemeClr val="accent1"/>
                </a:solidFill>
                <a:effectLst>
                  <a:innerShdw blurRad="177800">
                    <a:schemeClr val="accent3">
                      <a:lumMod val="50000"/>
                    </a:schemeClr>
                  </a:innerShdw>
                </a:effectLst>
              </a:rPr>
              <a:t>Work Breakdown Structure (WBS)</a:t>
            </a:r>
            <a:endParaRPr lang="en-US" sz="3600" b="1" cap="none" spc="0" dirty="0">
              <a:ln w="12700">
                <a:solidFill>
                  <a:schemeClr val="accent3">
                    <a:lumMod val="50000"/>
                  </a:schemeClr>
                </a:solidFill>
                <a:prstDash val="solid"/>
              </a:ln>
              <a:solidFill>
                <a:schemeClr val="accent1"/>
              </a:solidFill>
              <a:effectLst>
                <a:innerShdw blurRad="177800">
                  <a:schemeClr val="accent3">
                    <a:lumMod val="50000"/>
                  </a:schemeClr>
                </a:innerShdw>
              </a:effectLst>
            </a:endParaRPr>
          </a:p>
        </p:txBody>
      </p:sp>
      <p:sp>
        <p:nvSpPr>
          <p:cNvPr id="9" name="Rectangle 8">
            <a:extLst>
              <a:ext uri="{FF2B5EF4-FFF2-40B4-BE49-F238E27FC236}">
                <a16:creationId xmlns:a16="http://schemas.microsoft.com/office/drawing/2014/main" id="{665451A6-2BFE-4677-8C0F-81246F71D0A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5" name="Picture 4" descr="Diagram&#10;&#10;Description automatically generated">
            <a:extLst>
              <a:ext uri="{FF2B5EF4-FFF2-40B4-BE49-F238E27FC236}">
                <a16:creationId xmlns:a16="http://schemas.microsoft.com/office/drawing/2014/main" id="{8C88A6F5-4D67-4D0B-B0E1-4A9CC8E97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96235"/>
            <a:ext cx="8915134" cy="5296639"/>
          </a:xfrm>
          <a:prstGeom prst="rect">
            <a:avLst/>
          </a:prstGeom>
        </p:spPr>
      </p:pic>
    </p:spTree>
    <p:extLst>
      <p:ext uri="{BB962C8B-B14F-4D97-AF65-F5344CB8AC3E}">
        <p14:creationId xmlns:p14="http://schemas.microsoft.com/office/powerpoint/2010/main" val="2599084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C4A12C-8FA2-422F-9543-3206269C3655}"/>
              </a:ext>
            </a:extLst>
          </p:cNvPr>
          <p:cNvSpPr/>
          <p:nvPr/>
        </p:nvSpPr>
        <p:spPr>
          <a:xfrm>
            <a:off x="676890" y="970211"/>
            <a:ext cx="4718906" cy="646331"/>
          </a:xfrm>
          <a:prstGeom prst="rect">
            <a:avLst/>
          </a:prstGeom>
          <a:noFill/>
        </p:spPr>
        <p:txBody>
          <a:bodyPr wrap="square" lIns="91440" tIns="45720" rIns="91440" bIns="45720">
            <a:spAutoFit/>
          </a:bodyPr>
          <a:lstStyle/>
          <a:p>
            <a:pPr algn="ctr"/>
            <a:r>
              <a:rPr lang="en-US" sz="3600" b="1" cap="none" spc="0" dirty="0">
                <a:ln w="12700">
                  <a:solidFill>
                    <a:schemeClr val="accent3">
                      <a:lumMod val="50000"/>
                    </a:schemeClr>
                  </a:solidFill>
                  <a:prstDash val="solid"/>
                </a:ln>
                <a:solidFill>
                  <a:schemeClr val="accent1"/>
                </a:solidFill>
                <a:effectLst>
                  <a:innerShdw blurRad="177800">
                    <a:schemeClr val="accent3">
                      <a:lumMod val="50000"/>
                    </a:schemeClr>
                  </a:innerShdw>
                </a:effectLst>
              </a:rPr>
              <a:t>Commercialization</a:t>
            </a:r>
          </a:p>
        </p:txBody>
      </p:sp>
      <p:sp>
        <p:nvSpPr>
          <p:cNvPr id="7" name="TextBox 6">
            <a:extLst>
              <a:ext uri="{FF2B5EF4-FFF2-40B4-BE49-F238E27FC236}">
                <a16:creationId xmlns:a16="http://schemas.microsoft.com/office/drawing/2014/main" id="{184C3055-8257-45F9-867C-971E50169B8C}"/>
              </a:ext>
            </a:extLst>
          </p:cNvPr>
          <p:cNvSpPr txBox="1"/>
          <p:nvPr/>
        </p:nvSpPr>
        <p:spPr>
          <a:xfrm>
            <a:off x="1445125" y="2110883"/>
            <a:ext cx="9376755" cy="2934137"/>
          </a:xfrm>
          <a:prstGeom prst="rect">
            <a:avLst/>
          </a:prstGeom>
          <a:noFill/>
        </p:spPr>
        <p:txBody>
          <a:bodyPr wrap="square" lIns="91440" tIns="45720" rIns="91440" bIns="45720" rtlCol="0" anchor="t">
            <a:spAutoFit/>
          </a:bodyPr>
          <a:lstStyle/>
          <a:p>
            <a:pPr marL="342900" indent="-342900">
              <a:lnSpc>
                <a:spcPct val="150000"/>
              </a:lnSpc>
              <a:spcBef>
                <a:spcPts val="1000"/>
              </a:spcBef>
              <a:buFont typeface="Wingdings"/>
              <a:buChar char="v"/>
            </a:pPr>
            <a:r>
              <a:rPr lang="en-US" sz="2400" dirty="0">
                <a:solidFill>
                  <a:schemeClr val="accent1"/>
                </a:solidFill>
                <a:ea typeface="+mn-lt"/>
                <a:cs typeface="+mn-lt"/>
              </a:rPr>
              <a:t>Since Sri Lanka does not have any kind of market, our system can be used in Express way. </a:t>
            </a:r>
            <a:endParaRPr lang="en-US" sz="2400" dirty="0">
              <a:solidFill>
                <a:schemeClr val="accent1"/>
              </a:solidFill>
              <a:cs typeface="Calibri" panose="020F0502020204030204"/>
            </a:endParaRPr>
          </a:p>
          <a:p>
            <a:pPr marL="342900" indent="-342900">
              <a:lnSpc>
                <a:spcPct val="150000"/>
              </a:lnSpc>
              <a:spcBef>
                <a:spcPts val="1000"/>
              </a:spcBef>
              <a:buFont typeface="Wingdings"/>
              <a:buChar char="v"/>
            </a:pPr>
            <a:r>
              <a:rPr lang="en-US" sz="2400" dirty="0">
                <a:solidFill>
                  <a:schemeClr val="accent1"/>
                </a:solidFill>
                <a:ea typeface="+mn-lt"/>
                <a:cs typeface="+mn-lt"/>
              </a:rPr>
              <a:t>Free at The Initial Stage and give a trial version.</a:t>
            </a:r>
          </a:p>
          <a:p>
            <a:pPr marL="342900" indent="-342900">
              <a:lnSpc>
                <a:spcPct val="150000"/>
              </a:lnSpc>
              <a:spcBef>
                <a:spcPts val="1000"/>
              </a:spcBef>
              <a:buFont typeface="Wingdings"/>
              <a:buChar char="v"/>
            </a:pPr>
            <a:r>
              <a:rPr lang="en-US" sz="2400" dirty="0">
                <a:solidFill>
                  <a:schemeClr val="accent1"/>
                </a:solidFill>
                <a:ea typeface="+mn-lt"/>
                <a:cs typeface="+mn-lt"/>
              </a:rPr>
              <a:t>If user prefer to use, they can purchase the system</a:t>
            </a:r>
          </a:p>
          <a:p>
            <a:pPr marL="342900" indent="-342900">
              <a:buFont typeface="Wingdings"/>
              <a:buChar char="v"/>
            </a:pPr>
            <a:endParaRPr lang="en-US" sz="2400" dirty="0">
              <a:solidFill>
                <a:schemeClr val="accent1"/>
              </a:solidFill>
              <a:cs typeface="Calibri"/>
            </a:endParaRPr>
          </a:p>
        </p:txBody>
      </p:sp>
      <p:sp>
        <p:nvSpPr>
          <p:cNvPr id="9" name="Rectangle 8">
            <a:extLst>
              <a:ext uri="{FF2B5EF4-FFF2-40B4-BE49-F238E27FC236}">
                <a16:creationId xmlns:a16="http://schemas.microsoft.com/office/drawing/2014/main" id="{A7351773-83C4-4A81-8CF1-E98B9291082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pic>
        <p:nvPicPr>
          <p:cNvPr id="3" name="Picture 2" descr="A picture containing chart&#10;&#10;Description automatically generated">
            <a:extLst>
              <a:ext uri="{FF2B5EF4-FFF2-40B4-BE49-F238E27FC236}">
                <a16:creationId xmlns:a16="http://schemas.microsoft.com/office/drawing/2014/main" id="{43530E2C-9A4B-4253-A11C-00DCF7AAD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5168" y="2978331"/>
            <a:ext cx="2945836" cy="3152775"/>
          </a:xfrm>
          <a:prstGeom prst="rect">
            <a:avLst/>
          </a:prstGeom>
        </p:spPr>
      </p:pic>
    </p:spTree>
    <p:extLst>
      <p:ext uri="{BB962C8B-B14F-4D97-AF65-F5344CB8AC3E}">
        <p14:creationId xmlns:p14="http://schemas.microsoft.com/office/powerpoint/2010/main" val="2811916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06C0A0-57FB-482E-BF83-9B7E4D706DBE}"/>
              </a:ext>
            </a:extLst>
          </p:cNvPr>
          <p:cNvSpPr>
            <a:spLocks noGrp="1"/>
          </p:cNvSpPr>
          <p:nvPr>
            <p:ph type="body" sz="quarter" idx="10"/>
          </p:nvPr>
        </p:nvSpPr>
        <p:spPr>
          <a:xfrm>
            <a:off x="519112" y="1470144"/>
            <a:ext cx="10834688" cy="4366005"/>
          </a:xfrm>
        </p:spPr>
        <p:txBody>
          <a:bodyPr lIns="91440" tIns="45720" rIns="91440" bIns="45720" anchor="t"/>
          <a:lstStyle/>
          <a:p>
            <a:pPr>
              <a:lnSpc>
                <a:spcPct val="100000"/>
              </a:lnSpc>
            </a:pPr>
            <a:r>
              <a:rPr lang="en-US" sz="1600" dirty="0"/>
              <a:t>[1] </a:t>
            </a:r>
            <a:r>
              <a:rPr lang="en-US" sz="1600" dirty="0">
                <a:effectLst/>
                <a:ea typeface="Times New Roman" panose="02020603050405020304" pitchFamily="18" charset="0"/>
              </a:rPr>
              <a:t>A. Samir, </a:t>
            </a:r>
            <a:r>
              <a:rPr lang="en-US" sz="1600" dirty="0">
                <a:effectLst/>
                <a:ea typeface="Calibri" panose="020F0502020204030204" pitchFamily="34" charset="0"/>
              </a:rPr>
              <a:t>"Automatic Traffic Violation Recording and Reporting System to Limit Traffic Accidents," </a:t>
            </a:r>
            <a:r>
              <a:rPr lang="en-US" sz="1600" i="1" dirty="0">
                <a:effectLst/>
                <a:ea typeface="Calibri" panose="020F0502020204030204" pitchFamily="34" charset="0"/>
              </a:rPr>
              <a:t>International Journal of Wireless &amp; Mobile Networks, </a:t>
            </a:r>
            <a:r>
              <a:rPr lang="en-US" sz="1600" dirty="0">
                <a:effectLst/>
                <a:ea typeface="Calibri" panose="020F0502020204030204" pitchFamily="34" charset="0"/>
              </a:rPr>
              <a:t>vol. 10, no. 1, p. 6, 2019.</a:t>
            </a:r>
            <a:endParaRPr lang="en-US" sz="1600" dirty="0"/>
          </a:p>
          <a:p>
            <a:pPr>
              <a:lnSpc>
                <a:spcPct val="100000"/>
              </a:lnSpc>
            </a:pPr>
            <a:r>
              <a:rPr lang="en-US" sz="1600" dirty="0"/>
              <a:t>[2] </a:t>
            </a:r>
            <a:r>
              <a:rPr lang="en-US" sz="1600" dirty="0">
                <a:effectLst/>
                <a:ea typeface="Times New Roman" panose="02020603050405020304" pitchFamily="18" charset="0"/>
              </a:rPr>
              <a:t>B. Julian, K. Adam, M. Tomasz, </a:t>
            </a:r>
            <a:r>
              <a:rPr lang="en-US" sz="1600" dirty="0" err="1">
                <a:effectLst/>
                <a:ea typeface="Times New Roman" panose="02020603050405020304" pitchFamily="18" charset="0"/>
              </a:rPr>
              <a:t>D.Adam</a:t>
            </a:r>
            <a:r>
              <a:rPr lang="en-US" sz="1600" dirty="0">
                <a:effectLst/>
                <a:ea typeface="Times New Roman" panose="02020603050405020304" pitchFamily="18" charset="0"/>
              </a:rPr>
              <a:t>, M. Krzysztof, P. Karol, </a:t>
            </a:r>
            <a:r>
              <a:rPr lang="en-US" sz="1600" dirty="0">
                <a:effectLst/>
                <a:ea typeface="Calibri" panose="020F0502020204030204" pitchFamily="34" charset="0"/>
              </a:rPr>
              <a:t>Julian B, "Automatic detection of traffic lights changes from red to green and car turn signals in order to improve urban traffic," IEEE, Egypt, 2014</a:t>
            </a:r>
            <a:r>
              <a:rPr lang="en-US" sz="1600" dirty="0">
                <a:effectLst/>
                <a:ea typeface="Times New Roman" panose="02020603050405020304" pitchFamily="18" charset="0"/>
              </a:rPr>
              <a:t>, pp. 1-6.</a:t>
            </a:r>
            <a:endParaRPr lang="en-US" sz="1600" dirty="0"/>
          </a:p>
          <a:p>
            <a:pPr>
              <a:lnSpc>
                <a:spcPct val="100000"/>
              </a:lnSpc>
            </a:pPr>
            <a:r>
              <a:rPr lang="en-US" sz="1600" dirty="0"/>
              <a:t>[3] </a:t>
            </a:r>
            <a:r>
              <a:rPr lang="en-US" sz="1600" dirty="0">
                <a:effectLst/>
                <a:ea typeface="Times New Roman" panose="02020603050405020304" pitchFamily="18" charset="0"/>
                <a:cs typeface="Times New Roman" panose="02020603050405020304" pitchFamily="18" charset="0"/>
              </a:rPr>
              <a:t>O. Guoyu, G. Yang, L. Ying, “Real-Time Vehicular Traffic Violation Detection in Traffic monitoring Stream,” In Proc. IEEE/WIC/ACM International Conferences on Web Intelligence and Intelligent Agent Technology 2012, pp. 1-5.</a:t>
            </a:r>
            <a:endParaRPr lang="en-US" sz="1600" dirty="0">
              <a:cs typeface="Times New Roman" panose="02020603050405020304" pitchFamily="18" charset="0"/>
            </a:endParaRPr>
          </a:p>
          <a:p>
            <a:pPr>
              <a:lnSpc>
                <a:spcPct val="100000"/>
              </a:lnSpc>
            </a:pPr>
            <a:r>
              <a:rPr lang="en-US" sz="1600" dirty="0"/>
              <a:t>[4] </a:t>
            </a:r>
            <a:r>
              <a:rPr lang="en-US" sz="1600" dirty="0">
                <a:effectLst/>
                <a:ea typeface="Times New Roman" panose="02020603050405020304" pitchFamily="18" charset="0"/>
                <a:cs typeface="Arial" panose="020B0604020202020204" pitchFamily="34" charset="0"/>
              </a:rPr>
              <a:t>I. Samir, I. </a:t>
            </a:r>
            <a:r>
              <a:rPr lang="en-US" sz="1600" dirty="0" err="1">
                <a:effectLst/>
                <a:ea typeface="Times New Roman" panose="02020603050405020304" pitchFamily="18" charset="0"/>
                <a:cs typeface="Arial" panose="020B0604020202020204" pitchFamily="34" charset="0"/>
              </a:rPr>
              <a:t>Ragim</a:t>
            </a:r>
            <a:r>
              <a:rPr lang="en-US" sz="1600" dirty="0">
                <a:effectLst/>
                <a:ea typeface="Times New Roman" panose="02020603050405020304" pitchFamily="18" charset="0"/>
                <a:cs typeface="Arial" panose="020B0604020202020204" pitchFamily="34" charset="0"/>
              </a:rPr>
              <a:t>, K. Boris, K</a:t>
            </a:r>
            <a:r>
              <a:rPr lang="en-US" sz="1600" dirty="0">
                <a:effectLst/>
                <a:ea typeface="Times New Roman" panose="02020603050405020304" pitchFamily="18" charset="0"/>
              </a:rPr>
              <a:t>. Vladimir, </a:t>
            </a:r>
            <a:r>
              <a:rPr lang="en-US" sz="1600" dirty="0">
                <a:effectLst/>
                <a:ea typeface="Calibri" panose="020F0502020204030204" pitchFamily="34" charset="0"/>
              </a:rPr>
              <a:t>"Algorithm for detecting violations of traffic rules based on computer vision approaches," </a:t>
            </a:r>
            <a:r>
              <a:rPr lang="en-US" sz="1600" i="1" dirty="0">
                <a:effectLst/>
                <a:ea typeface="Calibri" panose="020F0502020204030204" pitchFamily="34" charset="0"/>
              </a:rPr>
              <a:t>MATEC Web of Conferences, </a:t>
            </a:r>
            <a:r>
              <a:rPr lang="en-US" sz="1600" dirty="0">
                <a:effectLst/>
                <a:ea typeface="Calibri" panose="020F0502020204030204" pitchFamily="34" charset="0"/>
              </a:rPr>
              <a:t>vol. 5, no. 55, pp. 1-4, 2017.</a:t>
            </a:r>
            <a:endParaRPr lang="en-US" sz="1600" dirty="0"/>
          </a:p>
          <a:p>
            <a:pPr>
              <a:lnSpc>
                <a:spcPct val="100000"/>
              </a:lnSpc>
            </a:pPr>
            <a:r>
              <a:rPr lang="en-US" sz="1600" dirty="0"/>
              <a:t>[5] </a:t>
            </a:r>
            <a:r>
              <a:rPr lang="en-US" sz="1600" dirty="0">
                <a:effectLst/>
                <a:ea typeface="Times New Roman" panose="02020603050405020304" pitchFamily="18" charset="0"/>
                <a:cs typeface="Arial" panose="020B0604020202020204" pitchFamily="34" charset="0"/>
              </a:rPr>
              <a:t>J.N Lodwick</a:t>
            </a:r>
            <a:r>
              <a:rPr lang="en-US" sz="1600" dirty="0">
                <a:effectLst/>
                <a:ea typeface="Times New Roman" panose="02020603050405020304" pitchFamily="18" charset="0"/>
              </a:rPr>
              <a:t>, </a:t>
            </a:r>
            <a:r>
              <a:rPr lang="en-US" sz="1600" dirty="0">
                <a:effectLst/>
                <a:ea typeface="Calibri" panose="020F0502020204030204" pitchFamily="34" charset="0"/>
              </a:rPr>
              <a:t>"Expressway Operation Maintenance and Management Division Road Development Authority - Sri Lanka," Expressway, 2017. [Online]. Available: http://www.exway.rda.gov.lk/index.php?page=contact_us. [Accessed 22 February 2021].</a:t>
            </a:r>
          </a:p>
          <a:p>
            <a:pPr>
              <a:lnSpc>
                <a:spcPct val="100000"/>
              </a:lnSpc>
            </a:pPr>
            <a:r>
              <a:rPr lang="en-US" sz="1600" dirty="0">
                <a:cs typeface="Calibri"/>
              </a:rPr>
              <a:t>[6] </a:t>
            </a:r>
            <a:r>
              <a:rPr lang="en-US" sz="1600" dirty="0">
                <a:effectLst/>
                <a:ea typeface="Times New Roman" panose="02020603050405020304" pitchFamily="18" charset="0"/>
                <a:cs typeface="Times New Roman" panose="02020603050405020304" pitchFamily="18" charset="0"/>
              </a:rPr>
              <a:t>F. Bjorn, E. Markus, F. Uwe, </a:t>
            </a:r>
            <a:r>
              <a:rPr lang="en-US" sz="1600" dirty="0">
                <a:effectLst/>
                <a:ea typeface="Calibri" panose="020F0502020204030204" pitchFamily="34" charset="0"/>
                <a:cs typeface="Times New Roman" panose="02020603050405020304" pitchFamily="18" charset="0"/>
              </a:rPr>
              <a:t>"Car Change the Lane? - Turn Signal Recognition in the frequency domain," </a:t>
            </a:r>
            <a:r>
              <a:rPr lang="en-US" sz="1600" i="1" dirty="0">
                <a:effectLst/>
                <a:ea typeface="Calibri" panose="020F0502020204030204" pitchFamily="34" charset="0"/>
                <a:cs typeface="Times New Roman" panose="02020603050405020304" pitchFamily="18" charset="0"/>
              </a:rPr>
              <a:t>IEEE Intelligent Vehicles Symposium, </a:t>
            </a:r>
            <a:r>
              <a:rPr lang="en-US" sz="1600" dirty="0">
                <a:effectLst/>
                <a:ea typeface="Calibri" panose="020F0502020204030204" pitchFamily="34" charset="0"/>
                <a:cs typeface="Times New Roman" panose="02020603050405020304" pitchFamily="18" charset="0"/>
              </a:rPr>
              <a:t>vol. 4, pp. 8-11, 2014.</a:t>
            </a:r>
          </a:p>
        </p:txBody>
      </p:sp>
      <p:sp>
        <p:nvSpPr>
          <p:cNvPr id="3" name="Title 2">
            <a:extLst>
              <a:ext uri="{FF2B5EF4-FFF2-40B4-BE49-F238E27FC236}">
                <a16:creationId xmlns:a16="http://schemas.microsoft.com/office/drawing/2014/main" id="{F1E65193-17CD-4274-8029-FA87E3BDF8A8}"/>
              </a:ext>
            </a:extLst>
          </p:cNvPr>
          <p:cNvSpPr>
            <a:spLocks noGrp="1"/>
          </p:cNvSpPr>
          <p:nvPr>
            <p:ph type="title"/>
          </p:nvPr>
        </p:nvSpPr>
        <p:spPr/>
        <p:txBody>
          <a:bodyPr>
            <a:normAutofit fontScale="90000"/>
          </a:bodyPr>
          <a:lstStyle/>
          <a:p>
            <a:br>
              <a:rPr lang="en-US" dirty="0">
                <a:ea typeface="+mj-lt"/>
                <a:cs typeface="+mj-lt"/>
              </a:rPr>
            </a:br>
            <a:endParaRPr lang="en-US" dirty="0">
              <a:ea typeface="+mj-lt"/>
              <a:cs typeface="+mj-lt"/>
            </a:endParaRPr>
          </a:p>
          <a:p>
            <a:r>
              <a:rPr lang="en-US" dirty="0">
                <a:ea typeface="+mj-lt"/>
                <a:cs typeface="+mj-lt"/>
              </a:rPr>
              <a:t>References</a:t>
            </a:r>
            <a:endParaRPr lang="en-US" b="0" dirty="0">
              <a:ea typeface="+mj-lt"/>
              <a:cs typeface="+mj-lt"/>
            </a:endParaRPr>
          </a:p>
          <a:p>
            <a:endParaRPr lang="en-US" dirty="0">
              <a:cs typeface="Calibri"/>
            </a:endParaRPr>
          </a:p>
        </p:txBody>
      </p:sp>
      <p:sp>
        <p:nvSpPr>
          <p:cNvPr id="4" name="TextBox 3">
            <a:extLst>
              <a:ext uri="{FF2B5EF4-FFF2-40B4-BE49-F238E27FC236}">
                <a16:creationId xmlns:a16="http://schemas.microsoft.com/office/drawing/2014/main" id="{BCDAA64F-5D72-4E3C-B4E1-826640453FE6}"/>
              </a:ext>
            </a:extLst>
          </p:cNvPr>
          <p:cNvSpPr txBox="1"/>
          <p:nvPr/>
        </p:nvSpPr>
        <p:spPr>
          <a:xfrm>
            <a:off x="2600325" y="6496050"/>
            <a:ext cx="5048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rPr>
              <a:t>IT18185812   |   </a:t>
            </a:r>
            <a:r>
              <a:rPr lang="en-US" dirty="0">
                <a:solidFill>
                  <a:schemeClr val="tx1"/>
                </a:solidFill>
              </a:rPr>
              <a:t>Rushdy Ahamed M.H  </a:t>
            </a:r>
            <a:r>
              <a:rPr lang="en-US" sz="1800" dirty="0">
                <a:solidFill>
                  <a:schemeClr val="tx1"/>
                </a:solidFill>
              </a:rPr>
              <a:t>|   2021-238</a:t>
            </a:r>
          </a:p>
        </p:txBody>
      </p:sp>
    </p:spTree>
    <p:extLst>
      <p:ext uri="{BB962C8B-B14F-4D97-AF65-F5344CB8AC3E}">
        <p14:creationId xmlns:p14="http://schemas.microsoft.com/office/powerpoint/2010/main" val="2695423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11E1B28B-398E-4A6E-8DFF-49DEF441D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297" y="2226267"/>
            <a:ext cx="5668690" cy="4251516"/>
          </a:xfrm>
          <a:prstGeom prst="rect">
            <a:avLst/>
          </a:prstGeom>
          <a:noFill/>
        </p:spPr>
      </p:pic>
    </p:spTree>
    <p:extLst>
      <p:ext uri="{BB962C8B-B14F-4D97-AF65-F5344CB8AC3E}">
        <p14:creationId xmlns:p14="http://schemas.microsoft.com/office/powerpoint/2010/main" val="59582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08C378-55C1-4362-A6E3-C65F9940D57B}"/>
              </a:ext>
            </a:extLst>
          </p:cNvPr>
          <p:cNvSpPr/>
          <p:nvPr/>
        </p:nvSpPr>
        <p:spPr>
          <a:xfrm>
            <a:off x="518678" y="209028"/>
            <a:ext cx="8333222" cy="1147969"/>
          </a:xfrm>
          <a:prstGeom prst="rect">
            <a:avLst/>
          </a:prstGeom>
        </p:spPr>
        <p:txBody>
          <a:bodyPr vert="horz" lIns="91440" tIns="45720" rIns="91440" bIns="0" rtlCol="0" anchor="b">
            <a:normAutofit/>
          </a:bodyPr>
          <a:lstStyle/>
          <a:p>
            <a:pPr>
              <a:lnSpc>
                <a:spcPct val="90000"/>
              </a:lnSpc>
              <a:spcBef>
                <a:spcPct val="0"/>
              </a:spcBef>
              <a:spcAft>
                <a:spcPts val="600"/>
              </a:spcAft>
            </a:pPr>
            <a:r>
              <a:rPr lang="en-US" sz="4400" b="1" kern="1200">
                <a:solidFill>
                  <a:schemeClr val="accent1"/>
                </a:solidFill>
                <a:latin typeface="+mj-lt"/>
                <a:ea typeface="+mj-ea"/>
                <a:cs typeface="+mj-cs"/>
              </a:rPr>
              <a:t>Questions ?</a:t>
            </a:r>
          </a:p>
        </p:txBody>
      </p:sp>
      <p:pic>
        <p:nvPicPr>
          <p:cNvPr id="10" name="Picture 9">
            <a:extLst>
              <a:ext uri="{FF2B5EF4-FFF2-40B4-BE49-F238E27FC236}">
                <a16:creationId xmlns:a16="http://schemas.microsoft.com/office/drawing/2014/main" id="{C2CF3DA2-D8FC-4BDD-9DF9-9E837A452D08}"/>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flipH="1">
            <a:off x="3122022" y="1352704"/>
            <a:ext cx="5771753" cy="4328815"/>
          </a:xfrm>
          <a:prstGeom prst="rect">
            <a:avLst/>
          </a:prstGeom>
          <a:noFill/>
        </p:spPr>
      </p:pic>
    </p:spTree>
    <p:extLst>
      <p:ext uri="{BB962C8B-B14F-4D97-AF65-F5344CB8AC3E}">
        <p14:creationId xmlns:p14="http://schemas.microsoft.com/office/powerpoint/2010/main" val="89253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a:xfrm>
            <a:off x="11146971" y="6356350"/>
            <a:ext cx="740227" cy="365125"/>
          </a:xfrm>
        </p:spPr>
        <p:txBody>
          <a:bodyPr anchor="ctr">
            <a:normAutofit/>
          </a:bodyPr>
          <a:lstStyle>
            <a:lvl1pPr algn="r">
              <a:defRPr sz="1200">
                <a:solidFill>
                  <a:schemeClr val="tx1">
                    <a:lumMod val="50000"/>
                    <a:lumOff val="50000"/>
                  </a:schemeClr>
                </a:solidFill>
              </a:defRPr>
            </a:lvl1pPr>
          </a:lstStyle>
          <a:p>
            <a:pPr>
              <a:spcAft>
                <a:spcPts val="600"/>
              </a:spcAft>
            </a:pPr>
            <a:fld id="{8699F50C-BE38-4BD0-BA84-9B090E1F2B9B}" type="slidenum">
              <a:rPr lang="en-US" smtClean="0">
                <a:solidFill>
                  <a:schemeClr val="tx1"/>
                </a:solidFill>
              </a:rPr>
              <a:pPr>
                <a:spcAft>
                  <a:spcPts val="600"/>
                </a:spcAft>
              </a:pPr>
              <a:t>6</a:t>
            </a:fld>
            <a:endParaRPr lang="en-US" dirty="0">
              <a:solidFill>
                <a:schemeClr val="tx1"/>
              </a:solidFill>
            </a:endParaRPr>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518678" y="209028"/>
            <a:ext cx="8333222" cy="1147969"/>
          </a:xfrm>
        </p:spPr>
        <p:txBody>
          <a:bodyPr anchor="b">
            <a:normAutofit/>
          </a:bodyPr>
          <a:lstStyle/>
          <a:p>
            <a:r>
              <a:rPr lang="en-US"/>
              <a:t>System Diagram </a:t>
            </a:r>
            <a:endParaRPr lang="en-US" b="0"/>
          </a:p>
        </p:txBody>
      </p:sp>
      <p:pic>
        <p:nvPicPr>
          <p:cNvPr id="4" name="Picture 3" descr="Diagram&#10;&#10;Description automatically generated">
            <a:extLst>
              <a:ext uri="{FF2B5EF4-FFF2-40B4-BE49-F238E27FC236}">
                <a16:creationId xmlns:a16="http://schemas.microsoft.com/office/drawing/2014/main" id="{76F624A2-0775-4D46-A4EE-12324C825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612" y="222376"/>
            <a:ext cx="6915710" cy="6518057"/>
          </a:xfrm>
          <a:prstGeom prst="rect">
            <a:avLst/>
          </a:prstGeom>
          <a:noFill/>
        </p:spPr>
      </p:pic>
    </p:spTree>
    <p:extLst>
      <p:ext uri="{BB962C8B-B14F-4D97-AF65-F5344CB8AC3E}">
        <p14:creationId xmlns:p14="http://schemas.microsoft.com/office/powerpoint/2010/main" val="206053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C95D756-6908-410C-9C73-40810C224BE5}"/>
              </a:ext>
            </a:extLst>
          </p:cNvPr>
          <p:cNvSpPr>
            <a:spLocks noGrp="1"/>
          </p:cNvSpPr>
          <p:nvPr>
            <p:ph type="title"/>
          </p:nvPr>
        </p:nvSpPr>
        <p:spPr>
          <a:xfrm>
            <a:off x="6283842" y="1987420"/>
            <a:ext cx="5213614" cy="1789855"/>
          </a:xfrm>
        </p:spPr>
        <p:txBody>
          <a:bodyPr/>
          <a:lstStyle/>
          <a:p>
            <a:r>
              <a:rPr lang="en-US" dirty="0"/>
              <a:t>IT18134018</a:t>
            </a:r>
            <a:br>
              <a:rPr lang="en-US" dirty="0"/>
            </a:br>
            <a:r>
              <a:rPr lang="en-US" dirty="0"/>
              <a:t>Bojitha Mindula A.M.K</a:t>
            </a:r>
          </a:p>
        </p:txBody>
      </p:sp>
      <p:sp>
        <p:nvSpPr>
          <p:cNvPr id="3" name="Text Placeholder 2">
            <a:extLst>
              <a:ext uri="{FF2B5EF4-FFF2-40B4-BE49-F238E27FC236}">
                <a16:creationId xmlns:a16="http://schemas.microsoft.com/office/drawing/2014/main" id="{D29B2F30-BB64-479E-8283-279C7E786135}"/>
              </a:ext>
            </a:extLst>
          </p:cNvPr>
          <p:cNvSpPr>
            <a:spLocks noGrp="1"/>
          </p:cNvSpPr>
          <p:nvPr>
            <p:ph type="body" idx="1"/>
          </p:nvPr>
        </p:nvSpPr>
        <p:spPr>
          <a:xfrm>
            <a:off x="6283842" y="3777275"/>
            <a:ext cx="4911633" cy="910580"/>
          </a:xfrm>
        </p:spPr>
        <p:txBody>
          <a:bodyPr/>
          <a:lstStyle/>
          <a:p>
            <a:r>
              <a:rPr lang="en-US" dirty="0"/>
              <a:t>Software Engineering</a:t>
            </a:r>
            <a:endParaRPr lang="en-GB" dirty="0"/>
          </a:p>
        </p:txBody>
      </p:sp>
      <p:sp>
        <p:nvSpPr>
          <p:cNvPr id="10" name="Rectangle 9">
            <a:extLst>
              <a:ext uri="{FF2B5EF4-FFF2-40B4-BE49-F238E27FC236}">
                <a16:creationId xmlns:a16="http://schemas.microsoft.com/office/drawing/2014/main" id="{8C8EC0E1-AA5A-4687-97D2-D82C9C599237}"/>
              </a:ext>
            </a:extLst>
          </p:cNvPr>
          <p:cNvSpPr/>
          <p:nvPr/>
        </p:nvSpPr>
        <p:spPr>
          <a:xfrm>
            <a:off x="2632435" y="6477710"/>
            <a:ext cx="6822283" cy="380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a:t>
            </a:r>
            <a:r>
              <a:rPr lang="en-US" dirty="0">
                <a:solidFill>
                  <a:schemeClr val="tx1"/>
                </a:solidFill>
              </a:rPr>
              <a:t>2021-238</a:t>
            </a:r>
            <a:endParaRPr lang="en-US" sz="1800" dirty="0">
              <a:solidFill>
                <a:schemeClr val="tx1"/>
              </a:solidFill>
            </a:endParaRPr>
          </a:p>
        </p:txBody>
      </p:sp>
      <p:pic>
        <p:nvPicPr>
          <p:cNvPr id="12" name="Picture Placeholder 11">
            <a:extLst>
              <a:ext uri="{FF2B5EF4-FFF2-40B4-BE49-F238E27FC236}">
                <a16:creationId xmlns:a16="http://schemas.microsoft.com/office/drawing/2014/main" id="{C602782F-73C4-4AD7-B0CF-8B8EFC25C4D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6490" b="6490"/>
          <a:stretch>
            <a:fillRect/>
          </a:stretch>
        </p:blipFill>
        <p:spPr>
          <a:xfrm>
            <a:off x="1099134" y="859994"/>
            <a:ext cx="4427537" cy="4990390"/>
          </a:xfrm>
        </p:spPr>
      </p:pic>
    </p:spTree>
    <p:extLst>
      <p:ext uri="{BB962C8B-B14F-4D97-AF65-F5344CB8AC3E}">
        <p14:creationId xmlns:p14="http://schemas.microsoft.com/office/powerpoint/2010/main" val="2906272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228600" y="-52844"/>
            <a:ext cx="10442359" cy="1981200"/>
          </a:xfrm>
        </p:spPr>
        <p:txBody>
          <a:bodyPr vert="horz" lIns="91440" tIns="45720" rIns="91440" bIns="45720" rtlCol="0" anchor="b">
            <a:normAutofit/>
          </a:bodyPr>
          <a:lstStyle/>
          <a:p>
            <a:pPr algn="ctr"/>
            <a:r>
              <a:rPr lang="en-US" dirty="0">
                <a:solidFill>
                  <a:srgbClr val="002060"/>
                </a:solidFill>
              </a:rPr>
              <a:t>Vehicle Type and License Plate</a:t>
            </a:r>
            <a:r>
              <a:rPr lang="en-US" sz="4400" dirty="0">
                <a:solidFill>
                  <a:srgbClr val="002060"/>
                </a:solidFill>
              </a:rPr>
              <a:t> Detection</a:t>
            </a:r>
            <a:br>
              <a:rPr lang="en-US" sz="4400" dirty="0">
                <a:solidFill>
                  <a:srgbClr val="002060"/>
                </a:solidFill>
              </a:rPr>
            </a:br>
            <a:endParaRPr lang="en-US" sz="4300" b="0" kern="1200" dirty="0">
              <a:solidFill>
                <a:srgbClr val="002060"/>
              </a:solidFill>
            </a:endParaRPr>
          </a:p>
        </p:txBody>
      </p:sp>
      <p:sp>
        <p:nvSpPr>
          <p:cNvPr id="8" name="Rectangle 7">
            <a:extLst>
              <a:ext uri="{FF2B5EF4-FFF2-40B4-BE49-F238E27FC236}">
                <a16:creationId xmlns:a16="http://schemas.microsoft.com/office/drawing/2014/main" id="{E12B3EC5-38E9-431D-9EBF-27E96A3D0E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2021-238</a:t>
            </a:r>
          </a:p>
        </p:txBody>
      </p:sp>
      <p:pic>
        <p:nvPicPr>
          <p:cNvPr id="6" name="Picture 5">
            <a:extLst>
              <a:ext uri="{FF2B5EF4-FFF2-40B4-BE49-F238E27FC236}">
                <a16:creationId xmlns:a16="http://schemas.microsoft.com/office/drawing/2014/main" id="{EF292488-9009-4A0F-8622-FA1B7CD0B816}"/>
              </a:ext>
            </a:extLst>
          </p:cNvPr>
          <p:cNvPicPr/>
          <p:nvPr/>
        </p:nvPicPr>
        <p:blipFill>
          <a:blip r:embed="rId2" cstate="print"/>
          <a:srcRect/>
          <a:stretch/>
        </p:blipFill>
        <p:spPr>
          <a:xfrm>
            <a:off x="343740" y="1668861"/>
            <a:ext cx="4864962" cy="3613353"/>
          </a:xfrm>
          <a:prstGeom prst="rect">
            <a:avLst/>
          </a:prstGeom>
          <a:ln>
            <a:noFill/>
          </a:ln>
        </p:spPr>
      </p:pic>
      <p:sp>
        <p:nvSpPr>
          <p:cNvPr id="9" name="Rectangle 8">
            <a:extLst>
              <a:ext uri="{FF2B5EF4-FFF2-40B4-BE49-F238E27FC236}">
                <a16:creationId xmlns:a16="http://schemas.microsoft.com/office/drawing/2014/main" id="{20E5191E-C1E3-46C9-989D-5B0FB336EE73}"/>
              </a:ext>
            </a:extLst>
          </p:cNvPr>
          <p:cNvSpPr/>
          <p:nvPr/>
        </p:nvSpPr>
        <p:spPr>
          <a:xfrm>
            <a:off x="5323842" y="1548857"/>
            <a:ext cx="6087862" cy="3882281"/>
          </a:xfrm>
          <a:prstGeom prst="rect">
            <a:avLst/>
          </a:prstGeom>
        </p:spPr>
        <p:txBody>
          <a:bodyPr wrap="square" lIns="91440" tIns="45720" rIns="91440" bIns="45720" anchor="t">
            <a:spAutoFit/>
          </a:bodyPr>
          <a:lstStyle/>
          <a:p>
            <a:endParaRPr lang="en-US" sz="2400" dirty="0">
              <a:solidFill>
                <a:srgbClr val="002060"/>
              </a:solidFill>
              <a:latin typeface="+mj-lt"/>
            </a:endParaRPr>
          </a:p>
          <a:p>
            <a:pPr marL="457200" indent="-457200">
              <a:lnSpc>
                <a:spcPct val="150000"/>
              </a:lnSpc>
              <a:spcAft>
                <a:spcPts val="600"/>
              </a:spcAft>
              <a:buFont typeface="Arial" panose="020B0604020202020204" pitchFamily="34" charset="0"/>
              <a:buChar char="•"/>
            </a:pPr>
            <a:r>
              <a:rPr lang="en-US" sz="2400" dirty="0">
                <a:solidFill>
                  <a:srgbClr val="002060"/>
                </a:solidFill>
                <a:latin typeface="+mj-lt"/>
              </a:rPr>
              <a:t>There are few systems available on expressway to detect vehicle type. </a:t>
            </a:r>
          </a:p>
          <a:p>
            <a:pPr marL="457200" indent="-457200">
              <a:lnSpc>
                <a:spcPct val="150000"/>
              </a:lnSpc>
              <a:spcAft>
                <a:spcPts val="600"/>
              </a:spcAft>
              <a:buFont typeface="Arial" panose="020B0604020202020204" pitchFamily="34" charset="0"/>
              <a:buChar char="•"/>
            </a:pPr>
            <a:r>
              <a:rPr lang="en-US" sz="2400" dirty="0">
                <a:solidFill>
                  <a:srgbClr val="002060"/>
                </a:solidFill>
              </a:rPr>
              <a:t>There are no proper system to identify vehicle type and license plate. </a:t>
            </a:r>
          </a:p>
          <a:p>
            <a:pPr marL="457200" indent="-457200">
              <a:lnSpc>
                <a:spcPct val="150000"/>
              </a:lnSpc>
              <a:spcAft>
                <a:spcPts val="600"/>
              </a:spcAft>
              <a:buFont typeface="Arial" panose="020B0604020202020204" pitchFamily="34" charset="0"/>
              <a:buChar char="•"/>
            </a:pPr>
            <a:r>
              <a:rPr lang="en-US" sz="2400" dirty="0">
                <a:solidFill>
                  <a:schemeClr val="accent1"/>
                </a:solidFill>
              </a:rPr>
              <a:t>Automatic identification of vehicle type and license plate for use video surveillance.</a:t>
            </a:r>
            <a:endParaRPr lang="en-US" sz="2400" dirty="0">
              <a:solidFill>
                <a:schemeClr val="accent1"/>
              </a:solidFill>
              <a:latin typeface="+mj-lt"/>
              <a:cs typeface="Calibri"/>
            </a:endParaRPr>
          </a:p>
        </p:txBody>
      </p:sp>
    </p:spTree>
    <p:extLst>
      <p:ext uri="{BB962C8B-B14F-4D97-AF65-F5344CB8AC3E}">
        <p14:creationId xmlns:p14="http://schemas.microsoft.com/office/powerpoint/2010/main" val="25988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C11E83B-164B-4397-BED7-4AD9B296998B}"/>
              </a:ext>
            </a:extLst>
          </p:cNvPr>
          <p:cNvSpPr txBox="1">
            <a:spLocks/>
          </p:cNvSpPr>
          <p:nvPr/>
        </p:nvSpPr>
        <p:spPr>
          <a:xfrm>
            <a:off x="1331495" y="2006352"/>
            <a:ext cx="9792225" cy="412572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20B0604020202020204" pitchFamily="34" charset="0"/>
              <a:buChar char="v"/>
            </a:pPr>
            <a:r>
              <a:rPr lang="en-US" dirty="0">
                <a:solidFill>
                  <a:schemeClr val="accent1"/>
                </a:solidFill>
              </a:rPr>
              <a:t>The ever-increasing number of violations of traffic rules has become a critical challenge in Sri Lanka.</a:t>
            </a:r>
          </a:p>
          <a:p>
            <a:pPr marL="342900" indent="-342900">
              <a:buFont typeface="Wingdings" panose="020B0604020202020204" pitchFamily="34" charset="0"/>
              <a:buChar char="v"/>
            </a:pPr>
            <a:r>
              <a:rPr lang="en-US" dirty="0">
                <a:solidFill>
                  <a:schemeClr val="accent1"/>
                </a:solidFill>
              </a:rPr>
              <a:t>The solution is to install vehicle type detection and </a:t>
            </a:r>
            <a:r>
              <a:rPr lang="en-US" sz="2400" dirty="0">
                <a:solidFill>
                  <a:srgbClr val="002060"/>
                </a:solidFill>
              </a:rPr>
              <a:t>license plate detection </a:t>
            </a:r>
            <a:r>
              <a:rPr lang="en-US" dirty="0">
                <a:solidFill>
                  <a:schemeClr val="accent1"/>
                </a:solidFill>
              </a:rPr>
              <a:t>systems on the expressway.</a:t>
            </a:r>
          </a:p>
          <a:p>
            <a:pPr marL="342900" indent="-342900">
              <a:buFont typeface="Wingdings" panose="020B0604020202020204" pitchFamily="34" charset="0"/>
              <a:buChar char="v"/>
            </a:pPr>
            <a:r>
              <a:rPr lang="en-US" dirty="0">
                <a:solidFill>
                  <a:schemeClr val="accent1"/>
                </a:solidFill>
              </a:rPr>
              <a:t>The system can automatically detect vehicle type and </a:t>
            </a:r>
            <a:r>
              <a:rPr lang="en-US" sz="2400" dirty="0">
                <a:solidFill>
                  <a:srgbClr val="002060"/>
                </a:solidFill>
              </a:rPr>
              <a:t>license plate .</a:t>
            </a:r>
            <a:endParaRPr lang="en-US" dirty="0">
              <a:solidFill>
                <a:schemeClr val="accent1"/>
              </a:solidFill>
            </a:endParaRPr>
          </a:p>
          <a:p>
            <a:pPr marL="342900" indent="-342900">
              <a:buFont typeface="Wingdings" panose="020B0604020202020204" pitchFamily="34" charset="0"/>
              <a:buChar char="v"/>
            </a:pPr>
            <a:r>
              <a:rPr lang="en-US" dirty="0">
                <a:solidFill>
                  <a:schemeClr val="accent1"/>
                </a:solidFill>
              </a:rPr>
              <a:t>The aim of this research work is to build up an automated system and, also   calculate the bill.</a:t>
            </a:r>
          </a:p>
          <a:p>
            <a:endParaRPr lang="en-US" dirty="0"/>
          </a:p>
        </p:txBody>
      </p:sp>
      <p:sp>
        <p:nvSpPr>
          <p:cNvPr id="5" name="Title 3">
            <a:extLst>
              <a:ext uri="{FF2B5EF4-FFF2-40B4-BE49-F238E27FC236}">
                <a16:creationId xmlns:a16="http://schemas.microsoft.com/office/drawing/2014/main" id="{3E9F48BC-8564-4DEB-AE7E-31A3548248F8}"/>
              </a:ext>
            </a:extLst>
          </p:cNvPr>
          <p:cNvSpPr>
            <a:spLocks noGrp="1"/>
          </p:cNvSpPr>
          <p:nvPr>
            <p:ph type="title"/>
          </p:nvPr>
        </p:nvSpPr>
        <p:spPr>
          <a:xfrm>
            <a:off x="962562" y="390617"/>
            <a:ext cx="8225826" cy="1136000"/>
          </a:xfrm>
        </p:spPr>
        <p:txBody>
          <a:bodyPr/>
          <a:lstStyle/>
          <a:p>
            <a:r>
              <a:rPr lang="en-US" dirty="0"/>
              <a:t>Background </a:t>
            </a:r>
          </a:p>
        </p:txBody>
      </p:sp>
      <p:sp>
        <p:nvSpPr>
          <p:cNvPr id="6" name="Rectangle 5">
            <a:extLst>
              <a:ext uri="{FF2B5EF4-FFF2-40B4-BE49-F238E27FC236}">
                <a16:creationId xmlns:a16="http://schemas.microsoft.com/office/drawing/2014/main" id="{515A0B4F-88E6-4127-8F48-212B77D08EEA}"/>
              </a:ext>
            </a:extLst>
          </p:cNvPr>
          <p:cNvSpPr/>
          <p:nvPr/>
        </p:nvSpPr>
        <p:spPr>
          <a:xfrm>
            <a:off x="2632435" y="6477710"/>
            <a:ext cx="6822283" cy="380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IT18134018   |   </a:t>
            </a:r>
            <a:r>
              <a:rPr lang="en-US" dirty="0">
                <a:solidFill>
                  <a:schemeClr val="tx1"/>
                </a:solidFill>
              </a:rPr>
              <a:t>Bojitha Mindula A.M.K</a:t>
            </a:r>
            <a:r>
              <a:rPr lang="en-US" sz="1800" dirty="0">
                <a:solidFill>
                  <a:schemeClr val="tx1"/>
                </a:solidFill>
              </a:rPr>
              <a:t> |   </a:t>
            </a:r>
            <a:r>
              <a:rPr lang="en-US" dirty="0">
                <a:solidFill>
                  <a:schemeClr val="tx1"/>
                </a:solidFill>
              </a:rPr>
              <a:t>2021-238</a:t>
            </a:r>
            <a:endParaRPr lang="en-US" sz="1800" dirty="0">
              <a:solidFill>
                <a:schemeClr val="tx1"/>
              </a:solidFill>
            </a:endParaRPr>
          </a:p>
        </p:txBody>
      </p:sp>
    </p:spTree>
    <p:extLst>
      <p:ext uri="{BB962C8B-B14F-4D97-AF65-F5344CB8AC3E}">
        <p14:creationId xmlns:p14="http://schemas.microsoft.com/office/powerpoint/2010/main" val="2347348222"/>
      </p:ext>
    </p:extLst>
  </p:cSld>
  <p:clrMapOvr>
    <a:masterClrMapping/>
  </p:clrMapOvr>
</p:sld>
</file>

<file path=ppt/theme/theme1.xml><?xml version="1.0" encoding="utf-8"?>
<a:theme xmlns:a="http://schemas.openxmlformats.org/drawingml/2006/main" name="2020-085-Proposal-presentation">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A97C606726EC479FC88EC913F2C582" ma:contentTypeVersion="13" ma:contentTypeDescription="Create a new document." ma:contentTypeScope="" ma:versionID="ede14bd37a11e0c025538a18525fe764">
  <xsd:schema xmlns:xsd="http://www.w3.org/2001/XMLSchema" xmlns:xs="http://www.w3.org/2001/XMLSchema" xmlns:p="http://schemas.microsoft.com/office/2006/metadata/properties" xmlns:ns2="ddae9ed0-935d-4509-b8b2-ac916c765c34" xmlns:ns3="db72c12f-87a4-44ab-bbc5-4cc8306b158a" targetNamespace="http://schemas.microsoft.com/office/2006/metadata/properties" ma:root="true" ma:fieldsID="f136745f6bd46c637060b9f29946c817" ns2:_="" ns3:_="">
    <xsd:import namespace="ddae9ed0-935d-4509-b8b2-ac916c765c3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e9ed0-935d-4509-b8b2-ac916c765c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565E47-94AC-40C3-B5C1-7D68AD614CA9}"/>
</file>

<file path=customXml/itemProps2.xml><?xml version="1.0" encoding="utf-8"?>
<ds:datastoreItem xmlns:ds="http://schemas.openxmlformats.org/officeDocument/2006/customXml" ds:itemID="{B7970AF5-6C6D-47E2-A015-6F2BB493045F}"/>
</file>

<file path=customXml/itemProps3.xml><?xml version="1.0" encoding="utf-8"?>
<ds:datastoreItem xmlns:ds="http://schemas.openxmlformats.org/officeDocument/2006/customXml" ds:itemID="{FC9E3683-2397-4CBE-94C6-09233C601641}"/>
</file>

<file path=docProps/app.xml><?xml version="1.0" encoding="utf-8"?>
<Properties xmlns="http://schemas.openxmlformats.org/officeDocument/2006/extended-properties" xmlns:vt="http://schemas.openxmlformats.org/officeDocument/2006/docPropsVTypes">
  <TotalTime>2943</TotalTime>
  <Words>4512</Words>
  <Application>Microsoft Office PowerPoint</Application>
  <PresentationFormat>Widescreen</PresentationFormat>
  <Paragraphs>561</Paragraphs>
  <Slides>59</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Arial</vt:lpstr>
      <vt:lpstr>Arial Black</vt:lpstr>
      <vt:lpstr>Calibri</vt:lpstr>
      <vt:lpstr>Gill Sans SemiBold</vt:lpstr>
      <vt:lpstr>Times New Roman</vt:lpstr>
      <vt:lpstr>Wingdings</vt:lpstr>
      <vt:lpstr>Wingdings 2</vt:lpstr>
      <vt:lpstr>2020-085-Proposal-presentation</vt:lpstr>
      <vt:lpstr>Office Theme</vt:lpstr>
      <vt:lpstr>PowerPoint Presentation</vt:lpstr>
      <vt:lpstr>OUR TEAM</vt:lpstr>
      <vt:lpstr>Introduction</vt:lpstr>
      <vt:lpstr>Research problems</vt:lpstr>
      <vt:lpstr>Objectives</vt:lpstr>
      <vt:lpstr>System Diagram </vt:lpstr>
      <vt:lpstr>IT18134018 Bojitha Mindula A.M.K</vt:lpstr>
      <vt:lpstr>Vehicle Type and License Plate Detection </vt:lpstr>
      <vt:lpstr>Background </vt:lpstr>
      <vt:lpstr>Research Gap</vt:lpstr>
      <vt:lpstr>Research Problem </vt:lpstr>
      <vt:lpstr>Objectives</vt:lpstr>
      <vt:lpstr>Methodology</vt:lpstr>
      <vt:lpstr>Technologies and Algorithms</vt:lpstr>
      <vt:lpstr>Requirements</vt:lpstr>
      <vt:lpstr>Requirements</vt:lpstr>
      <vt:lpstr>Work Breakdown</vt:lpstr>
      <vt:lpstr>Commercialization </vt:lpstr>
      <vt:lpstr>References</vt:lpstr>
      <vt:lpstr>IT18097634 Ranasinghe M.M.C</vt:lpstr>
      <vt:lpstr>Vehicle Parking/Road Lane Traffic Rules  Violations Detection </vt:lpstr>
      <vt:lpstr>Background </vt:lpstr>
      <vt:lpstr>Research Gap</vt:lpstr>
      <vt:lpstr>Research Problem </vt:lpstr>
      <vt:lpstr>Objective</vt:lpstr>
      <vt:lpstr>PowerPoint Presentation</vt:lpstr>
      <vt:lpstr>Technologies and Algorithms</vt:lpstr>
      <vt:lpstr>Requirements</vt:lpstr>
      <vt:lpstr>Requirements</vt:lpstr>
      <vt:lpstr>PowerPoint Presentation</vt:lpstr>
      <vt:lpstr>PowerPoint Presentation</vt:lpstr>
      <vt:lpstr>  References </vt:lpstr>
      <vt:lpstr>IT18148732  Tennakoon T.M.P.J.A.</vt:lpstr>
      <vt:lpstr>Speed Violation Detection</vt:lpstr>
      <vt:lpstr>Background</vt:lpstr>
      <vt:lpstr>Research Gap</vt:lpstr>
      <vt:lpstr>Research Problem</vt:lpstr>
      <vt:lpstr>Objectives</vt:lpstr>
      <vt:lpstr>Methodology</vt:lpstr>
      <vt:lpstr>PowerPoint Presentation</vt:lpstr>
      <vt:lpstr>Requirements</vt:lpstr>
      <vt:lpstr>Requirements cont’d</vt:lpstr>
      <vt:lpstr>Work Breakdown</vt:lpstr>
      <vt:lpstr>Commercialization</vt:lpstr>
      <vt:lpstr>References</vt:lpstr>
      <vt:lpstr>IT18185812 Rushdy Ahamed M.H</vt:lpstr>
      <vt:lpstr>Vehicle Signal and Reverse Violations Detection </vt:lpstr>
      <vt:lpstr>Background </vt:lpstr>
      <vt:lpstr>Research Gap</vt:lpstr>
      <vt:lpstr>Research Problem </vt:lpstr>
      <vt:lpstr>Objective</vt:lpstr>
      <vt:lpstr>PowerPoint Presentation</vt:lpstr>
      <vt:lpstr>Technologies and Algorithms</vt:lpstr>
      <vt:lpstr>Requirements</vt:lpstr>
      <vt:lpstr>PowerPoint Presentation</vt:lpstr>
      <vt:lpstr>PowerPoint Presentation</vt:lpstr>
      <vt:lpstr>  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Sasitha Layan</dc:creator>
  <cp:lastModifiedBy>Tennakoon T.M.P.J.A. it18148732</cp:lastModifiedBy>
  <cp:revision>119</cp:revision>
  <dcterms:created xsi:type="dcterms:W3CDTF">2020-08-12T07:20:03Z</dcterms:created>
  <dcterms:modified xsi:type="dcterms:W3CDTF">2021-03-10T02:37:06Z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0x0101009FA97C606726EC479FC88EC913F2C582</vt:lpwstr>
  </property>
</Properties>
</file>